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VY_32_INOVACE_19_Anglický jazyk 4. </a:t>
          </a:r>
          <a:r>
            <a:rPr lang="cs-CZ" sz="1400" baseline="0" dirty="0" err="1" smtClean="0"/>
            <a:t>ročník_To</a:t>
          </a:r>
          <a:r>
            <a:rPr lang="cs-CZ" sz="1400" baseline="0" dirty="0" smtClean="0"/>
            <a:t> </a:t>
          </a:r>
          <a:r>
            <a:rPr lang="cs-CZ" sz="1400" baseline="0" dirty="0" err="1" smtClean="0"/>
            <a:t>have</a:t>
          </a:r>
          <a:r>
            <a:rPr lang="cs-CZ" sz="1400" baseline="0" dirty="0" smtClean="0"/>
            <a:t> </a:t>
          </a:r>
          <a:r>
            <a:rPr lang="cs-CZ" sz="1400" baseline="0" dirty="0" err="1" smtClean="0"/>
            <a:t>got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have</a:t>
          </a:r>
          <a:r>
            <a:rPr lang="cs-CZ" sz="2000" dirty="0" smtClean="0"/>
            <a:t> </a:t>
          </a:r>
          <a:r>
            <a:rPr lang="cs-CZ" sz="2000" dirty="0" err="1" smtClean="0"/>
            <a:t>got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F781718-12A1-4747-8774-50707AC30EB5}">
      <dgm:prSet/>
      <dgm:spPr/>
      <dgm:t>
        <a:bodyPr/>
        <a:lstStyle/>
        <a:p>
          <a:pPr algn="l"/>
          <a:r>
            <a:rPr lang="cs-CZ" dirty="0" smtClean="0"/>
            <a:t>Vytvořeno: květen 2012</a:t>
          </a:r>
          <a:endParaRPr lang="cs-CZ" dirty="0"/>
        </a:p>
      </dgm:t>
    </dgm:pt>
    <dgm:pt modelId="{1A9CF140-4E54-47F7-87ED-AA399964312F}" type="parTrans" cxnId="{7AF16BA5-B371-478C-81F5-CDC2F9988286}">
      <dgm:prSet/>
      <dgm:spPr/>
    </dgm:pt>
    <dgm:pt modelId="{FE8263EE-CC1E-43D3-93E7-2809F9D65785}" type="sibTrans" cxnId="{7AF16BA5-B371-478C-81F5-CDC2F9988286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9CF0207-7A78-4B99-AC9C-7FCDA05ADD71}" type="pres">
      <dgm:prSet presAssocID="{2F781718-12A1-4747-8774-50707AC30EB5}" presName="vertSpace5" presStyleLbl="node1" presStyleIdx="3" presStyleCnt="6"/>
      <dgm:spPr/>
    </dgm:pt>
    <dgm:pt modelId="{CB89748C-DEF1-45E0-9290-88C87CA652F0}" type="pres">
      <dgm:prSet presAssocID="{2F781718-12A1-4747-8774-50707AC30EB5}" presName="circle5" presStyleLbl="node1" presStyleIdx="4" presStyleCnt="6"/>
      <dgm:spPr/>
    </dgm:pt>
    <dgm:pt modelId="{BDA34F15-4492-4493-8DCC-F9F8A8E314EA}" type="pres">
      <dgm:prSet presAssocID="{2F781718-12A1-4747-8774-50707AC30EB5}" presName="rect5" presStyleLbl="alignAcc1" presStyleIdx="4" presStyleCnt="6" custLinFactNeighborX="417" custLinFactNeighborY="-370"/>
      <dgm:spPr/>
      <dgm:t>
        <a:bodyPr/>
        <a:lstStyle/>
        <a:p>
          <a:endParaRPr lang="cs-CZ"/>
        </a:p>
      </dgm:t>
    </dgm:pt>
    <dgm:pt modelId="{55F0ADDC-9582-4991-B975-D65A9A8470A7}" type="pres">
      <dgm:prSet presAssocID="{4C35D32F-0EAB-4CD7-82EE-45574DC2A586}" presName="vertSpace6" presStyleLbl="node1" presStyleIdx="4" presStyleCnt="6"/>
      <dgm:spPr/>
    </dgm:pt>
    <dgm:pt modelId="{C899A5AA-C274-4106-BAD3-3291A66F27F6}" type="pres">
      <dgm:prSet presAssocID="{4C35D32F-0EAB-4CD7-82EE-45574DC2A586}" presName="circle6" presStyleLbl="node1" presStyleIdx="5" presStyleCnt="6"/>
      <dgm:spPr/>
    </dgm:pt>
    <dgm:pt modelId="{5D82EE1F-8A6E-4582-98ED-8AEFAB37F833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206CA1-0112-4C67-87F9-EFE1CCED5A2C}" type="pres">
      <dgm:prSet presAssocID="{2F781718-12A1-4747-8774-50707AC30EB5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D4316D-946D-4E08-A663-08A405569698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75AC05-0592-476C-9C22-C86E6F555536}" type="presOf" srcId="{4C35D32F-0EAB-4CD7-82EE-45574DC2A586}" destId="{5D82EE1F-8A6E-4582-98ED-8AEFAB37F833}" srcOrd="0" destOrd="0" presId="urn:microsoft.com/office/officeart/2005/8/layout/target3"/>
    <dgm:cxn modelId="{63B3C57F-9FC3-490D-871A-9E1474FA663D}" type="presOf" srcId="{B651F6E3-6281-48DB-9319-2AEAFDAE7572}" destId="{619D679B-A015-4ECF-8348-D1034C574F40}" srcOrd="0" destOrd="0" presId="urn:microsoft.com/office/officeart/2005/8/layout/target3"/>
    <dgm:cxn modelId="{47DCB723-E08E-4344-954B-5F8DB88046F6}" type="presOf" srcId="{2F781718-12A1-4747-8774-50707AC30EB5}" destId="{A6206CA1-0112-4C67-87F9-EFE1CCED5A2C}" srcOrd="1" destOrd="0" presId="urn:microsoft.com/office/officeart/2005/8/layout/target3"/>
    <dgm:cxn modelId="{7F07EF1B-3443-44E6-B050-229BB51B31F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5A019F-FD19-4DCC-BC19-0B385EEFC568}" type="presOf" srcId="{D1B46980-6531-4606-95E6-44980827E919}" destId="{2BE915AB-18AA-4053-B92C-3BFC9ED204BB}" srcOrd="1" destOrd="0" presId="urn:microsoft.com/office/officeart/2005/8/layout/target3"/>
    <dgm:cxn modelId="{7AF16BA5-B371-478C-81F5-CDC2F9988286}" srcId="{757F3AB3-0718-4624-B441-E567A8F0AB56}" destId="{2F781718-12A1-4747-8774-50707AC30EB5}" srcOrd="4" destOrd="0" parTransId="{1A9CF140-4E54-47F7-87ED-AA399964312F}" sibTransId="{FE8263EE-CC1E-43D3-93E7-2809F9D65785}"/>
    <dgm:cxn modelId="{BE700012-3168-4B1C-988A-B191C4F51CE0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C60929-9A5A-4681-93F1-130B6656D1D3}" type="presOf" srcId="{B651F6E3-6281-48DB-9319-2AEAFDAE7572}" destId="{6BB5E863-4638-4E1D-BFDE-399D028AC4ED}" srcOrd="1" destOrd="0" presId="urn:microsoft.com/office/officeart/2005/8/layout/target3"/>
    <dgm:cxn modelId="{D8EB380A-002B-4DA8-9915-7DFE9AC3CD4C}" type="presOf" srcId="{2F781718-12A1-4747-8774-50707AC30EB5}" destId="{BDA34F15-4492-4493-8DCC-F9F8A8E314EA}" srcOrd="0" destOrd="0" presId="urn:microsoft.com/office/officeart/2005/8/layout/target3"/>
    <dgm:cxn modelId="{5266F460-3C26-4DDC-A804-69F18F1AE0A7}" type="presOf" srcId="{D1D4F407-5343-4D3F-B5B9-D407B03CAEB4}" destId="{AED2198E-93D5-4001-81B4-73124B309672}" srcOrd="1" destOrd="0" presId="urn:microsoft.com/office/officeart/2005/8/layout/target3"/>
    <dgm:cxn modelId="{A8174049-2D35-491A-8797-61BA9F5AF4A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65E92C-FF9D-4005-B00A-067A4904C03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026C8B6-9FA8-4716-8848-5E8AC5C1BAB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96AD49D-60FE-4CAD-ADCD-1E67421462A2}" type="presOf" srcId="{4C35D32F-0EAB-4CD7-82EE-45574DC2A586}" destId="{21D4316D-946D-4E08-A663-08A405569698}" srcOrd="1" destOrd="0" presId="urn:microsoft.com/office/officeart/2005/8/layout/target3"/>
    <dgm:cxn modelId="{F262C3B5-28AD-4AC8-9E5B-B4CE77DDF0BA}" type="presParOf" srcId="{333A1088-737F-45CB-B68E-254E46348037}" destId="{F5ABB229-8D3B-4694-996A-96F23CF14429}" srcOrd="0" destOrd="0" presId="urn:microsoft.com/office/officeart/2005/8/layout/target3"/>
    <dgm:cxn modelId="{48EDC5EE-B925-4190-946A-77883E1E88B7}" type="presParOf" srcId="{333A1088-737F-45CB-B68E-254E46348037}" destId="{F41139FD-01EE-4571-8B17-4FB00FC51163}" srcOrd="1" destOrd="0" presId="urn:microsoft.com/office/officeart/2005/8/layout/target3"/>
    <dgm:cxn modelId="{D2D18493-F21F-4E61-A4B3-5964DFA5DA97}" type="presParOf" srcId="{333A1088-737F-45CB-B68E-254E46348037}" destId="{D005CE8C-CC26-4C3E-AC11-E15060ECD759}" srcOrd="2" destOrd="0" presId="urn:microsoft.com/office/officeart/2005/8/layout/target3"/>
    <dgm:cxn modelId="{689ED77E-5E92-4F08-964F-FB137442EB21}" type="presParOf" srcId="{333A1088-737F-45CB-B68E-254E46348037}" destId="{2C702D82-9B77-49B7-9568-BB8EB47C3372}" srcOrd="3" destOrd="0" presId="urn:microsoft.com/office/officeart/2005/8/layout/target3"/>
    <dgm:cxn modelId="{1DFEA4F3-A8FB-47EE-8BE6-7DCCA3865EDA}" type="presParOf" srcId="{333A1088-737F-45CB-B68E-254E46348037}" destId="{A52A0455-90FF-4808-ABD0-F02540D31D5A}" srcOrd="4" destOrd="0" presId="urn:microsoft.com/office/officeart/2005/8/layout/target3"/>
    <dgm:cxn modelId="{7000746C-948B-42FE-AD49-FDF23583D375}" type="presParOf" srcId="{333A1088-737F-45CB-B68E-254E46348037}" destId="{6140AFEC-043D-4C43-A2F9-D0F5331DF3A3}" srcOrd="5" destOrd="0" presId="urn:microsoft.com/office/officeart/2005/8/layout/target3"/>
    <dgm:cxn modelId="{111F3B28-221D-4CAA-892A-A70E291D11D1}" type="presParOf" srcId="{333A1088-737F-45CB-B68E-254E46348037}" destId="{9358AC05-5D7D-4327-9F80-1AD486AEA664}" srcOrd="6" destOrd="0" presId="urn:microsoft.com/office/officeart/2005/8/layout/target3"/>
    <dgm:cxn modelId="{B4FF7FEF-A9BF-4146-9F09-55C5C949A85E}" type="presParOf" srcId="{333A1088-737F-45CB-B68E-254E46348037}" destId="{313FC574-E1CD-4FB4-B054-0B805CE0447D}" srcOrd="7" destOrd="0" presId="urn:microsoft.com/office/officeart/2005/8/layout/target3"/>
    <dgm:cxn modelId="{D33ED33C-5F84-4AD6-AE23-56C211F93E45}" type="presParOf" srcId="{333A1088-737F-45CB-B68E-254E46348037}" destId="{619D679B-A015-4ECF-8348-D1034C574F40}" srcOrd="8" destOrd="0" presId="urn:microsoft.com/office/officeart/2005/8/layout/target3"/>
    <dgm:cxn modelId="{1B4A84F6-7B86-4A4C-97D2-853AD6333DF2}" type="presParOf" srcId="{333A1088-737F-45CB-B68E-254E46348037}" destId="{322283A8-4A27-4CDA-BAE3-F381106A9174}" srcOrd="9" destOrd="0" presId="urn:microsoft.com/office/officeart/2005/8/layout/target3"/>
    <dgm:cxn modelId="{3C65EA19-FF73-492E-8B61-BB8320A32DDB}" type="presParOf" srcId="{333A1088-737F-45CB-B68E-254E46348037}" destId="{FFC9F71D-1B4F-4AD9-A4A6-86ADEFC8AF5C}" srcOrd="10" destOrd="0" presId="urn:microsoft.com/office/officeart/2005/8/layout/target3"/>
    <dgm:cxn modelId="{A13DF87E-7A78-4A30-A97E-D8E506FAB62E}" type="presParOf" srcId="{333A1088-737F-45CB-B68E-254E46348037}" destId="{25B08C86-7E15-44DC-BE7F-FFB55DD49D12}" srcOrd="11" destOrd="0" presId="urn:microsoft.com/office/officeart/2005/8/layout/target3"/>
    <dgm:cxn modelId="{67219DDD-DA57-4CA6-97C0-C130C7C45066}" type="presParOf" srcId="{333A1088-737F-45CB-B68E-254E46348037}" destId="{29CF0207-7A78-4B99-AC9C-7FCDA05ADD71}" srcOrd="12" destOrd="0" presId="urn:microsoft.com/office/officeart/2005/8/layout/target3"/>
    <dgm:cxn modelId="{7A6AE146-7054-4BE4-81DF-C06EE8DD40D8}" type="presParOf" srcId="{333A1088-737F-45CB-B68E-254E46348037}" destId="{CB89748C-DEF1-45E0-9290-88C87CA652F0}" srcOrd="13" destOrd="0" presId="urn:microsoft.com/office/officeart/2005/8/layout/target3"/>
    <dgm:cxn modelId="{EF8E98A6-C39C-4B5B-AEB0-204EF91C281A}" type="presParOf" srcId="{333A1088-737F-45CB-B68E-254E46348037}" destId="{BDA34F15-4492-4493-8DCC-F9F8A8E314EA}" srcOrd="14" destOrd="0" presId="urn:microsoft.com/office/officeart/2005/8/layout/target3"/>
    <dgm:cxn modelId="{CF5FD28D-AA72-4543-8902-A11C1F1DB552}" type="presParOf" srcId="{333A1088-737F-45CB-B68E-254E46348037}" destId="{55F0ADDC-9582-4991-B975-D65A9A8470A7}" srcOrd="15" destOrd="0" presId="urn:microsoft.com/office/officeart/2005/8/layout/target3"/>
    <dgm:cxn modelId="{31129D10-C288-4398-A396-42A160EAEEB4}" type="presParOf" srcId="{333A1088-737F-45CB-B68E-254E46348037}" destId="{C899A5AA-C274-4106-BAD3-3291A66F27F6}" srcOrd="16" destOrd="0" presId="urn:microsoft.com/office/officeart/2005/8/layout/target3"/>
    <dgm:cxn modelId="{5582F516-7612-4ADF-BE13-4EC611CAA6CA}" type="presParOf" srcId="{333A1088-737F-45CB-B68E-254E46348037}" destId="{5D82EE1F-8A6E-4582-98ED-8AEFAB37F833}" srcOrd="17" destOrd="0" presId="urn:microsoft.com/office/officeart/2005/8/layout/target3"/>
    <dgm:cxn modelId="{9BBBE695-F526-4F69-AC53-F763E844DDC7}" type="presParOf" srcId="{333A1088-737F-45CB-B68E-254E46348037}" destId="{AED2198E-93D5-4001-81B4-73124B309672}" srcOrd="18" destOrd="0" presId="urn:microsoft.com/office/officeart/2005/8/layout/target3"/>
    <dgm:cxn modelId="{63FB26B7-EAAE-4F4D-B187-E539779D42D5}" type="presParOf" srcId="{333A1088-737F-45CB-B68E-254E46348037}" destId="{2BE915AB-18AA-4053-B92C-3BFC9ED204BB}" srcOrd="19" destOrd="0" presId="urn:microsoft.com/office/officeart/2005/8/layout/target3"/>
    <dgm:cxn modelId="{8922FF9A-7C11-4A44-BEDD-E9C8A327C357}" type="presParOf" srcId="{333A1088-737F-45CB-B68E-254E46348037}" destId="{6BB5E863-4638-4E1D-BFDE-399D028AC4ED}" srcOrd="20" destOrd="0" presId="urn:microsoft.com/office/officeart/2005/8/layout/target3"/>
    <dgm:cxn modelId="{603C4AFA-0024-44A5-9F7A-891CC0851206}" type="presParOf" srcId="{333A1088-737F-45CB-B68E-254E46348037}" destId="{5A5FFA88-C948-4069-8E93-59FA12366E83}" srcOrd="21" destOrd="0" presId="urn:microsoft.com/office/officeart/2005/8/layout/target3"/>
    <dgm:cxn modelId="{C70282C7-0AED-4C7A-B37D-6B754BAB868B}" type="presParOf" srcId="{333A1088-737F-45CB-B68E-254E46348037}" destId="{A6206CA1-0112-4C67-87F9-EFE1CCED5A2C}" srcOrd="22" destOrd="0" presId="urn:microsoft.com/office/officeart/2005/8/layout/target3"/>
    <dgm:cxn modelId="{29CF1C0D-7907-4590-80DB-7AC72C71C711}" type="presParOf" srcId="{333A1088-737F-45CB-B68E-254E46348037}" destId="{21D4316D-946D-4E08-A663-08A40556969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VY_32_INOVACE_19_Anglický jazyk 4. </a:t>
          </a:r>
          <a:r>
            <a:rPr lang="cs-CZ" sz="1400" kern="1200" baseline="0" dirty="0" err="1" smtClean="0"/>
            <a:t>ročník_To</a:t>
          </a:r>
          <a:r>
            <a:rPr lang="cs-CZ" sz="1400" kern="1200" baseline="0" dirty="0" smtClean="0"/>
            <a:t> </a:t>
          </a:r>
          <a:r>
            <a:rPr lang="cs-CZ" sz="1400" kern="1200" baseline="0" dirty="0" err="1" smtClean="0"/>
            <a:t>have</a:t>
          </a:r>
          <a:r>
            <a:rPr lang="cs-CZ" sz="1400" kern="1200" baseline="0" dirty="0" smtClean="0"/>
            <a:t> </a:t>
          </a:r>
          <a:r>
            <a:rPr lang="cs-CZ" sz="1400" kern="1200" baseline="0" dirty="0" err="1" smtClean="0"/>
            <a:t>got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have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got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CB89748C-DEF1-45E0-9290-88C87CA652F0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A34F15-4492-4493-8DCC-F9F8A8E314EA}">
      <dsp:nvSpPr>
        <dsp:cNvPr id="0" name=""/>
        <dsp:cNvSpPr/>
      </dsp:nvSpPr>
      <dsp:spPr>
        <a:xfrm>
          <a:off x="1273857" y="1271029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květen 2012</a:t>
          </a:r>
          <a:endParaRPr lang="cs-CZ" sz="1300" kern="1200" dirty="0"/>
        </a:p>
      </dsp:txBody>
      <dsp:txXfrm>
        <a:off x="1273857" y="1271029"/>
        <a:ext cx="5350878" cy="318465"/>
      </dsp:txXfrm>
    </dsp:sp>
    <dsp:sp modelId="{C899A5AA-C274-4106-BAD3-3291A66F27F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D82EE1F-8A6E-4582-98ED-8AEFAB37F83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2E74B82-391E-433F-9BC8-2751F536311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05F91ED-6CD7-414A-8BB5-A9B629F2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2689905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5151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HAVE GOT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6200" y="4221088"/>
            <a:ext cx="1828800" cy="1828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916832"/>
            <a:ext cx="1828800" cy="1828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1887785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3219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Je určena hlavně k výkladu.</a:t>
            </a:r>
          </a:p>
          <a:p>
            <a:r>
              <a:rPr lang="cs-CZ" dirty="0" smtClean="0"/>
              <a:t>Zpřehlední znalosti žáků o slovesu „to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Na závěr jsou připravena kontrolní cvičení                  s následnou kontrolou</a:t>
            </a:r>
            <a:r>
              <a:rPr lang="cs-CZ" smtClean="0"/>
              <a:t>, která </a:t>
            </a:r>
            <a:r>
              <a:rPr lang="cs-CZ" dirty="0" smtClean="0"/>
              <a:t>lze využít jako pracovní listy.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2337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HAVE GOT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6123" y="1628800"/>
            <a:ext cx="1425352" cy="142535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797152"/>
            <a:ext cx="1219200" cy="1219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581" y="3227337"/>
            <a:ext cx="1243081" cy="12430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99792" y="169135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2204919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´ve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639503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/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5406752"/>
            <a:ext cx="4753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haven´t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31111" y="4945087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9379" y="606951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844525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YOU HAVE GOT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779" y="1772816"/>
            <a:ext cx="1422241" cy="142224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779" y="3429000"/>
            <a:ext cx="1243081" cy="12430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0720" y="5013176"/>
            <a:ext cx="1219200" cy="121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43808" y="1796182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2478087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You´ve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381970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car?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5062465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562277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haven´t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3944" y="177691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630667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HE/SHE HAS GOT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916832"/>
            <a:ext cx="1368152" cy="136815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456180"/>
            <a:ext cx="1243081" cy="12430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219" y="5013176"/>
            <a:ext cx="1219200" cy="121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448474" y="2060847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He/</a:t>
            </a:r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8474" y="2497767"/>
            <a:ext cx="336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He´s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3933055"/>
            <a:ext cx="3563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Has he/</a:t>
            </a:r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parrot</a:t>
            </a:r>
            <a:r>
              <a:rPr lang="cs-CZ" sz="2400" dirty="0"/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48474" y="5161111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He/</a:t>
            </a:r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has not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650227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He/</a:t>
            </a:r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hasn´t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3586" y="302038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She´s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204503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372793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 HAVE GOT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700808"/>
            <a:ext cx="1440160" cy="14401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219" y="3356992"/>
            <a:ext cx="1243081" cy="12430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22" y="4985063"/>
            <a:ext cx="1219200" cy="121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52085" y="1916832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new</a:t>
            </a:r>
            <a:r>
              <a:rPr lang="cs-CZ" sz="2400" dirty="0" smtClean="0"/>
              <a:t> house.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9611" y="2530895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We´ve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new</a:t>
            </a:r>
            <a:r>
              <a:rPr lang="cs-CZ" sz="2400" dirty="0" smtClean="0"/>
              <a:t> house.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3747699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new</a:t>
            </a:r>
            <a:r>
              <a:rPr lang="cs-CZ" sz="2400" dirty="0" smtClean="0"/>
              <a:t> house?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1699" y="5132997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new</a:t>
            </a:r>
            <a:r>
              <a:rPr lang="cs-CZ" sz="2400" dirty="0" smtClean="0"/>
              <a:t> house.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1699" y="570882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new</a:t>
            </a:r>
            <a:r>
              <a:rPr lang="cs-CZ" sz="2400" dirty="0" smtClean="0"/>
              <a:t> house.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1918899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474168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THEY HAVE GOT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772816"/>
            <a:ext cx="1368152" cy="136815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219" y="3356992"/>
            <a:ext cx="1243081" cy="12430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22" y="4985063"/>
            <a:ext cx="1219200" cy="121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02024" y="187918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They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2024" y="239967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They´ve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7663" y="397853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they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/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28017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They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74259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They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haven´t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187918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825789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 dobrého kamaráda z Francie.</a:t>
            </a:r>
          </a:p>
          <a:p>
            <a:endParaRPr lang="cs-CZ" dirty="0"/>
          </a:p>
          <a:p>
            <a:r>
              <a:rPr lang="cs-CZ" dirty="0" smtClean="0"/>
              <a:t>Máš bratra?</a:t>
            </a:r>
          </a:p>
          <a:p>
            <a:endParaRPr lang="cs-CZ" dirty="0"/>
          </a:p>
          <a:p>
            <a:r>
              <a:rPr lang="cs-CZ" dirty="0" smtClean="0"/>
              <a:t>Petr nemá psa.</a:t>
            </a:r>
          </a:p>
          <a:p>
            <a:endParaRPr lang="cs-CZ" dirty="0"/>
          </a:p>
          <a:p>
            <a:r>
              <a:rPr lang="cs-CZ" dirty="0" smtClean="0"/>
              <a:t>Má babička novou tašku?</a:t>
            </a:r>
          </a:p>
          <a:p>
            <a:endParaRPr lang="cs-CZ" dirty="0"/>
          </a:p>
          <a:p>
            <a:r>
              <a:rPr lang="cs-CZ" dirty="0" smtClean="0"/>
              <a:t>Nemám tužku.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091599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good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friend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from</a:t>
            </a:r>
            <a:r>
              <a:rPr lang="cs-CZ" sz="2400" dirty="0" smtClean="0">
                <a:solidFill>
                  <a:srgbClr val="FF0000"/>
                </a:solidFill>
              </a:rPr>
              <a:t> France.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8909" y="292494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Have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brother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9234" y="3789040"/>
            <a:ext cx="4700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Peter </a:t>
            </a:r>
            <a:r>
              <a:rPr lang="cs-CZ" sz="2400" dirty="0" err="1" smtClean="0">
                <a:solidFill>
                  <a:srgbClr val="FF0000"/>
                </a:solidFill>
              </a:rPr>
              <a:t>hasn´t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dog.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9234" y="4725144"/>
            <a:ext cx="3908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Has </a:t>
            </a:r>
            <a:r>
              <a:rPr lang="cs-CZ" sz="2400" dirty="0" err="1" smtClean="0">
                <a:solidFill>
                  <a:srgbClr val="FF0000"/>
                </a:solidFill>
              </a:rPr>
              <a:t>granny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new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bag</a:t>
            </a:r>
            <a:r>
              <a:rPr lang="cs-CZ" sz="24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97888" y="5639544"/>
            <a:ext cx="3242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haven´t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pencil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4725144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3904" y="2159226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625774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50"/>
                            </p:stCondLst>
                            <p:childTnLst>
                              <p:par>
                                <p:cTn id="29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2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WRITE THE SAME ABOUT TOM.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car.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banana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2573" y="206084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sister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too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2573" y="2996951"/>
            <a:ext cx="3654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book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too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9253" y="4725143"/>
            <a:ext cx="4302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banana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too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6615" y="5614675"/>
            <a:ext cx="3989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apple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too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1" y="3861048"/>
            <a:ext cx="3654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has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a car, </a:t>
            </a:r>
            <a:r>
              <a:rPr lang="cs-CZ" sz="2400" dirty="0" err="1" smtClean="0">
                <a:solidFill>
                  <a:srgbClr val="FF0000"/>
                </a:solidFill>
              </a:rPr>
              <a:t>too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1772816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51714" y="428299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5490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sz="2000" dirty="0"/>
              <a:t>KOCIÁNOVÁ, Zdeňka. </a:t>
            </a:r>
            <a:r>
              <a:rPr lang="cs-CZ" sz="2000" i="1" dirty="0"/>
              <a:t>New </a:t>
            </a:r>
            <a:r>
              <a:rPr lang="cs-CZ" sz="2000" i="1" dirty="0" err="1"/>
              <a:t>English</a:t>
            </a:r>
            <a:r>
              <a:rPr lang="cs-CZ" sz="2000" i="1" dirty="0"/>
              <a:t> </a:t>
            </a:r>
            <a:r>
              <a:rPr lang="cs-CZ" sz="2000" i="1" dirty="0" err="1"/>
              <a:t>for</a:t>
            </a:r>
            <a:r>
              <a:rPr lang="cs-CZ" sz="2000" i="1" dirty="0"/>
              <a:t> </a:t>
            </a:r>
            <a:r>
              <a:rPr lang="cs-CZ" sz="2000" i="1" dirty="0" err="1"/>
              <a:t>you</a:t>
            </a:r>
            <a:r>
              <a:rPr lang="cs-CZ" sz="2000" i="1" dirty="0"/>
              <a:t> 1-Pupil´s </a:t>
            </a:r>
            <a:r>
              <a:rPr lang="cs-CZ" sz="2000" i="1" dirty="0" err="1"/>
              <a:t>book</a:t>
            </a:r>
            <a:r>
              <a:rPr lang="cs-CZ" sz="2000" dirty="0"/>
              <a:t>: </a:t>
            </a:r>
            <a:r>
              <a:rPr lang="cs-CZ" sz="2000" i="1" dirty="0"/>
              <a:t>učebnice anglického jazyka pro 4.ročník</a:t>
            </a:r>
            <a:r>
              <a:rPr lang="cs-CZ" sz="2000" dirty="0"/>
              <a:t>. 1. vyd. Těšín: Vydavatelství-EDUCI, 2001. ISBN 80-86381-02-1.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665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5">
      <a:dk1>
        <a:sysClr val="windowText" lastClr="000000"/>
      </a:dk1>
      <a:lt1>
        <a:sysClr val="window" lastClr="FFFFFF"/>
      </a:lt1>
      <a:dk2>
        <a:srgbClr val="EB5605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140</TotalTime>
  <Words>436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TO HAVE GOT</vt:lpstr>
      <vt:lpstr>ANOTACE</vt:lpstr>
      <vt:lpstr>I HAVE GOT</vt:lpstr>
      <vt:lpstr>YOU HAVE GOT</vt:lpstr>
      <vt:lpstr>HE/SHE HAS GOT</vt:lpstr>
      <vt:lpstr>WE HAVE GOT</vt:lpstr>
      <vt:lpstr>THEY HAVE GOT</vt:lpstr>
      <vt:lpstr>TRANSLATION</vt:lpstr>
      <vt:lpstr>WRITE THE SAME ABOUT TOM.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Simona</cp:lastModifiedBy>
  <cp:revision>23</cp:revision>
  <dcterms:created xsi:type="dcterms:W3CDTF">2012-05-13T04:58:56Z</dcterms:created>
  <dcterms:modified xsi:type="dcterms:W3CDTF">2012-05-24T21:33:20Z</dcterms:modified>
</cp:coreProperties>
</file>