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DBB7BB4-8B64-43ED-964B-5DA61A40C039}">
          <p14:sldIdLst>
            <p14:sldId id="256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</p14:sldIdLst>
        </p14:section>
        <p14:section name="Oddíl bez názvu" id="{71AADA61-CE82-4B3F-A2EA-90069A3D753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8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01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113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887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933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622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124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123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080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707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240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485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bg1">
                <a:lumMod val="75000"/>
              </a:schemeClr>
            </a:gs>
            <a:gs pos="50000">
              <a:srgbClr val="7030A0">
                <a:lumMod val="84000"/>
                <a:lumOff val="16000"/>
              </a:srgb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83431C-CD0F-4BCA-8280-0B4B9B64921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4A0F5F-7474-44CB-AE06-0C6C82495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578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ústrojí čichu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4581128"/>
            <a:ext cx="576103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0688" y="1916832"/>
            <a:ext cx="56896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VY_32_INOVACE_09_B_11_Smyslové  ústrojí čichu</a:t>
            </a:r>
          </a:p>
          <a:p>
            <a:r>
              <a:rPr lang="cs-CZ" dirty="0" smtClean="0"/>
              <a:t>Téma:   Přírodověda </a:t>
            </a:r>
            <a:r>
              <a:rPr lang="cs-CZ" smtClean="0"/>
              <a:t>- Člověk</a:t>
            </a:r>
            <a:endParaRPr lang="cs-CZ" dirty="0" smtClean="0"/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51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108675"/>
              </p:ext>
            </p:extLst>
          </p:nvPr>
        </p:nvGraphicFramePr>
        <p:xfrm>
          <a:off x="1187624" y="191683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Smyslové ústrojí čichu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čichové buňky, nosní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sliznice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488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ústrojí čichu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Význam</a:t>
            </a:r>
            <a:r>
              <a:rPr lang="cs-CZ" dirty="0" smtClean="0"/>
              <a:t>  - zdroj informací z prostředí kolem nás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rozpoznání vůní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rozpoznání pachů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 vnímání látek rozptýlených ve </a:t>
            </a:r>
          </a:p>
          <a:p>
            <a:pPr marL="0" indent="0">
              <a:buNone/>
            </a:pPr>
            <a:r>
              <a:rPr lang="cs-CZ" dirty="0" smtClean="0"/>
              <a:t>                    vzduchu</a:t>
            </a:r>
          </a:p>
          <a:p>
            <a:pPr marL="0" indent="0">
              <a:buNone/>
            </a:pPr>
            <a:r>
              <a:rPr lang="cs-CZ" dirty="0" smtClean="0"/>
              <a:t>                 - chrání </a:t>
            </a:r>
            <a:r>
              <a:rPr lang="cs-CZ" dirty="0"/>
              <a:t>nás před zkaženým jídlem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Spolupracuje s chutí při rozboru </a:t>
            </a:r>
            <a:r>
              <a:rPr lang="cs-CZ" dirty="0" smtClean="0"/>
              <a:t>potravy.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956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25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4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25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4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25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125"/>
                            </p:stCondLst>
                            <p:childTnLst>
                              <p:par>
                                <p:cTn id="29" presetID="4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25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3625"/>
                            </p:stCondLst>
                            <p:childTnLst>
                              <p:par>
                                <p:cTn id="37" presetID="4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25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7625"/>
                            </p:stCondLst>
                            <p:childTnLst>
                              <p:par>
                                <p:cTn id="45" presetID="4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25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25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Smyslový orgán čichu </a:t>
            </a:r>
            <a:br>
              <a:rPr lang="cs-CZ" dirty="0" smtClean="0"/>
            </a:br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Denně 10 - 15 tisíc litrů vzduchu projde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dutinou nosní</a:t>
            </a:r>
          </a:p>
          <a:p>
            <a:pPr marL="0" indent="0">
              <a:buNone/>
            </a:pPr>
            <a:r>
              <a:rPr lang="cs-CZ" dirty="0" smtClean="0"/>
              <a:t>Nos -dutina nosní -obsahuje čichové buňky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-nosní sliznice</a:t>
            </a:r>
            <a:endParaRPr lang="cs-CZ" dirty="0"/>
          </a:p>
        </p:txBody>
      </p:sp>
      <p:pic>
        <p:nvPicPr>
          <p:cNvPr id="4" name="Picture 2" descr="C:\Users\Simona\Pictures\2012-02-18 3\3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89" t="74836" r="31680"/>
          <a:stretch/>
        </p:blipFill>
        <p:spPr bwMode="auto">
          <a:xfrm rot="16200000">
            <a:off x="4357618" y="3824246"/>
            <a:ext cx="3021055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90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nosní sliznice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a) určuje vůni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b) zahřívá studený vzduch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c) chladí horký vzduch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d) zvlhčuje suchý vzduch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e) čistí vzduch od nečistot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25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88640"/>
            <a:ext cx="4038600" cy="593752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Péče o dutinu nosní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514350" indent="-514350">
              <a:buAutoNum type="arabicParenR"/>
            </a:pPr>
            <a:r>
              <a:rPr lang="cs-CZ" dirty="0" smtClean="0"/>
              <a:t>Pobyt na čerstvém vzduchu </a:t>
            </a:r>
          </a:p>
          <a:p>
            <a:pPr marL="514350" indent="-514350">
              <a:buAutoNum type="arabicParenR"/>
            </a:pPr>
            <a:r>
              <a:rPr lang="cs-CZ" dirty="0" smtClean="0"/>
              <a:t>Pobyt v přírodě</a:t>
            </a:r>
          </a:p>
          <a:p>
            <a:pPr marL="514350" indent="-514350">
              <a:buAutoNum type="arabicParenR"/>
            </a:pPr>
            <a:r>
              <a:rPr lang="cs-CZ" dirty="0" smtClean="0"/>
              <a:t>Pravidelné smrkání</a:t>
            </a:r>
          </a:p>
          <a:p>
            <a:pPr marL="514350" indent="-514350">
              <a:buAutoNum type="arabicParenR"/>
            </a:pPr>
            <a:r>
              <a:rPr lang="cs-CZ" dirty="0" smtClean="0"/>
              <a:t>Nepobývat v zaprášeném prostředí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88640"/>
            <a:ext cx="4038600" cy="593752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Nemoci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Běžná rýma</a:t>
            </a:r>
          </a:p>
          <a:p>
            <a:pPr marL="514350" indent="-514350">
              <a:buAutoNum type="arabicParenR"/>
            </a:pPr>
            <a:r>
              <a:rPr lang="cs-CZ" dirty="0" smtClean="0"/>
              <a:t>Alergická rýma</a:t>
            </a:r>
          </a:p>
          <a:p>
            <a:pPr marL="514350" indent="-514350">
              <a:buAutoNum type="arabicParenR"/>
            </a:pPr>
            <a:r>
              <a:rPr lang="cs-CZ" dirty="0" smtClean="0"/>
              <a:t>Posunutí nosní přepážky</a:t>
            </a:r>
          </a:p>
          <a:p>
            <a:pPr marL="514350" indent="-514350">
              <a:buAutoNum type="arabicParenR"/>
            </a:pPr>
            <a:r>
              <a:rPr lang="cs-CZ" dirty="0" smtClean="0"/>
              <a:t>Zlomenina nosu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23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9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0"/>
                            </p:stCondLst>
                            <p:childTnLst>
                              <p:par>
                                <p:cTn id="33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3000"/>
                            </p:stCondLst>
                            <p:childTnLst>
                              <p:par>
                                <p:cTn id="37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Zakroužkuj správnou odpověď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1) Čichem vnímáme: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a) jak je míč barevný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b) jak je koláč sladký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c) jak květina voní</a:t>
            </a:r>
          </a:p>
          <a:p>
            <a:pPr marL="0" indent="0" algn="ctr">
              <a:buNone/>
            </a:pPr>
            <a:r>
              <a:rPr lang="cs-CZ" dirty="0" smtClean="0"/>
              <a:t>2) Orgánem čichu je: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a) oko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b) nos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c) jazyk</a:t>
            </a:r>
          </a:p>
          <a:p>
            <a:pPr marL="0" indent="0" algn="ctr">
              <a:buNone/>
            </a:pPr>
            <a:r>
              <a:rPr lang="cs-CZ" dirty="0" smtClean="0"/>
              <a:t>          3) Čichové buňky najdeme: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a) v uchu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b) na kůži 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         c) v nosní dutině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46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657254"/>
              </p:ext>
            </p:extLst>
          </p:nvPr>
        </p:nvGraphicFramePr>
        <p:xfrm>
          <a:off x="827584" y="332656"/>
          <a:ext cx="7358114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seznamují s významem a funkcí čichu.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0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023822"/>
              </p:ext>
            </p:extLst>
          </p:nvPr>
        </p:nvGraphicFramePr>
        <p:xfrm>
          <a:off x="755576" y="908720"/>
          <a:ext cx="7358114" cy="15790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- vlastní zdroj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obsahuje animace.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83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392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Smyslové ústrojí čichu</vt:lpstr>
      <vt:lpstr>Prezentace aplikace PowerPoint</vt:lpstr>
      <vt:lpstr>Smyslové ústrojí čichu</vt:lpstr>
      <vt:lpstr>Smyslový orgán čichu  NOS</vt:lpstr>
      <vt:lpstr>Funkce nosní sliznice</vt:lpstr>
      <vt:lpstr>Prezentace aplikace PowerPoint</vt:lpstr>
      <vt:lpstr>Zakroužkuj správnou odpověď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Smyslové ústrojí čichu</dc:title>
  <dc:creator>Simona</dc:creator>
  <cp:lastModifiedBy>Učitel</cp:lastModifiedBy>
  <cp:revision>36</cp:revision>
  <dcterms:created xsi:type="dcterms:W3CDTF">2012-01-25T13:43:21Z</dcterms:created>
  <dcterms:modified xsi:type="dcterms:W3CDTF">2012-03-02T14:53:10Z</dcterms:modified>
</cp:coreProperties>
</file>