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DCFBD-4652-410C-96C1-BFCA6004900C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23C1D-24E3-4E01-BF1F-62807DE1EE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57974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DCFBD-4652-410C-96C1-BFCA6004900C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23C1D-24E3-4E01-BF1F-62807DE1EE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89217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DCFBD-4652-410C-96C1-BFCA6004900C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23C1D-24E3-4E01-BF1F-62807DE1EE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31076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DCFBD-4652-410C-96C1-BFCA6004900C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23C1D-24E3-4E01-BF1F-62807DE1EE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91192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DCFBD-4652-410C-96C1-BFCA6004900C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23C1D-24E3-4E01-BF1F-62807DE1EE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73021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DCFBD-4652-410C-96C1-BFCA6004900C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23C1D-24E3-4E01-BF1F-62807DE1EE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1731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DCFBD-4652-410C-96C1-BFCA6004900C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23C1D-24E3-4E01-BF1F-62807DE1EE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21354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DCFBD-4652-410C-96C1-BFCA6004900C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23C1D-24E3-4E01-BF1F-62807DE1EE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23017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DCFBD-4652-410C-96C1-BFCA6004900C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23C1D-24E3-4E01-BF1F-62807DE1EE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02316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DCFBD-4652-410C-96C1-BFCA6004900C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23C1D-24E3-4E01-BF1F-62807DE1EE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33269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DCFBD-4652-410C-96C1-BFCA6004900C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23C1D-24E3-4E01-BF1F-62807DE1EE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93360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1000">
              <a:schemeClr val="accent5">
                <a:lumMod val="60000"/>
                <a:lumOff val="40000"/>
              </a:schemeClr>
            </a:gs>
            <a:gs pos="58000">
              <a:schemeClr val="accent6"/>
            </a:gs>
            <a:gs pos="90000">
              <a:srgbClr val="FF0000">
                <a:lumMod val="93000"/>
              </a:srgb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1DCFBD-4652-410C-96C1-BFCA6004900C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823C1D-24E3-4E01-BF1F-62807DE1EE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93244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Smyslové ústrojí chuti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907704" y="2551837"/>
            <a:ext cx="554402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Název školy:  Základní škola Karla Klíče Hostinné</a:t>
            </a:r>
          </a:p>
          <a:p>
            <a:r>
              <a:rPr lang="cs-CZ" dirty="0" smtClean="0"/>
              <a:t>Autor:  Mgr. Simona Stránská</a:t>
            </a:r>
          </a:p>
          <a:p>
            <a:r>
              <a:rPr lang="cs-CZ" dirty="0" smtClean="0"/>
              <a:t>Název:  VY_32_INOVACE_09_B_12_Smyslové ústrojí chuti</a:t>
            </a:r>
          </a:p>
          <a:p>
            <a:r>
              <a:rPr lang="cs-CZ" dirty="0" smtClean="0"/>
              <a:t>Téma:   Přírodověda - Člověk</a:t>
            </a:r>
          </a:p>
          <a:p>
            <a:r>
              <a:rPr lang="cs-CZ" dirty="0" smtClean="0"/>
              <a:t>Číslo projektu: CZ.1.07/1.4.00/21.2131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0687" y="4725144"/>
            <a:ext cx="5761037" cy="1116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94113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32879576"/>
              </p:ext>
            </p:extLst>
          </p:nvPr>
        </p:nvGraphicFramePr>
        <p:xfrm>
          <a:off x="1187624" y="1916832"/>
          <a:ext cx="6834212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Simona Stránská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23. ledna 2012 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února 2012 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V. 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Smyslové ústrojí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chuti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jazyk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, chuťové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pohárky, chuťové buňky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20352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Smyslové ústrojí chuti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VÝZNAM</a:t>
            </a:r>
          </a:p>
          <a:p>
            <a:pPr>
              <a:buFontTx/>
              <a:buChar char="-"/>
            </a:pPr>
            <a:r>
              <a:rPr lang="cs-CZ" dirty="0" smtClean="0"/>
              <a:t>Rozpoznávání chuti potravy</a:t>
            </a:r>
          </a:p>
          <a:p>
            <a:pPr>
              <a:buFontTx/>
              <a:buChar char="-"/>
            </a:pPr>
            <a:r>
              <a:rPr lang="cs-CZ" dirty="0" smtClean="0"/>
              <a:t>Chrání před zkaženým jídlem</a:t>
            </a:r>
          </a:p>
          <a:p>
            <a:pPr marL="0" indent="0" algn="ctr">
              <a:buNone/>
            </a:pPr>
            <a:r>
              <a:rPr lang="cs-CZ" b="1" dirty="0" smtClean="0"/>
              <a:t>4 druhy chutí</a:t>
            </a:r>
          </a:p>
          <a:p>
            <a:pPr marL="514350" indent="-514350">
              <a:buAutoNum type="arabicParenR"/>
            </a:pPr>
            <a:r>
              <a:rPr lang="cs-CZ" dirty="0" smtClean="0"/>
              <a:t>Sladká chuť</a:t>
            </a:r>
          </a:p>
          <a:p>
            <a:pPr marL="514350" indent="-514350">
              <a:buAutoNum type="arabicParenR"/>
            </a:pPr>
            <a:r>
              <a:rPr lang="cs-CZ" dirty="0" smtClean="0"/>
              <a:t>Kyselá chuť</a:t>
            </a:r>
          </a:p>
          <a:p>
            <a:pPr marL="514350" indent="-514350">
              <a:buAutoNum type="arabicParenR"/>
            </a:pPr>
            <a:r>
              <a:rPr lang="cs-CZ" dirty="0" smtClean="0"/>
              <a:t>Slaná chuť </a:t>
            </a:r>
          </a:p>
          <a:p>
            <a:pPr marL="514350" indent="-514350">
              <a:buAutoNum type="arabicParenR"/>
            </a:pPr>
            <a:r>
              <a:rPr lang="cs-CZ" dirty="0" smtClean="0"/>
              <a:t>Hořká chuť</a:t>
            </a:r>
          </a:p>
        </p:txBody>
      </p:sp>
    </p:spTree>
    <p:extLst>
      <p:ext uri="{BB962C8B-B14F-4D97-AF65-F5344CB8AC3E}">
        <p14:creationId xmlns:p14="http://schemas.microsoft.com/office/powerpoint/2010/main" val="33511448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6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0"/>
                            </p:stCondLst>
                            <p:childTnLst>
                              <p:par>
                                <p:cTn id="37" presetID="26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4000"/>
                            </p:stCondLst>
                            <p:childTnLst>
                              <p:par>
                                <p:cTn id="54" presetID="26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8000"/>
                            </p:stCondLst>
                            <p:childTnLst>
                              <p:par>
                                <p:cTn id="71" presetID="26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22000"/>
                            </p:stCondLst>
                            <p:childTnLst>
                              <p:par>
                                <p:cTn id="88" presetID="26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Smyslový </a:t>
            </a:r>
            <a:r>
              <a:rPr lang="cs-CZ" smtClean="0"/>
              <a:t>orgán</a:t>
            </a:r>
            <a:r>
              <a:rPr lang="cs-CZ"/>
              <a:t> </a:t>
            </a:r>
            <a:r>
              <a:rPr lang="cs-CZ" smtClean="0"/>
              <a:t>chuti</a:t>
            </a:r>
            <a:br>
              <a:rPr lang="cs-CZ" smtClean="0"/>
            </a:br>
            <a:r>
              <a:rPr lang="cs-CZ" smtClean="0"/>
              <a:t>JAZYK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sz="2800" dirty="0" smtClean="0"/>
              <a:t>Uložen v dutině ústní </a:t>
            </a:r>
          </a:p>
          <a:p>
            <a:pPr>
              <a:buFontTx/>
              <a:buChar char="-"/>
            </a:pPr>
            <a:r>
              <a:rPr lang="cs-CZ" sz="2800" dirty="0" smtClean="0"/>
              <a:t>Chuťové pohárky - ve sliznici jazyka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          - obsahují chuťové buňky</a:t>
            </a:r>
            <a:endParaRPr lang="cs-CZ" sz="2800" dirty="0"/>
          </a:p>
        </p:txBody>
      </p:sp>
      <p:pic>
        <p:nvPicPr>
          <p:cNvPr id="4" name="Picture 2" descr="C:\Users\Simona\Pictures\2012-02-18 3\3 00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176" t="4359" r="9162" b="73576"/>
          <a:stretch/>
        </p:blipFill>
        <p:spPr bwMode="auto">
          <a:xfrm rot="16200000">
            <a:off x="4468183" y="3558893"/>
            <a:ext cx="2799922" cy="2252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436096" y="3300297"/>
            <a:ext cx="11161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Hořká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23928" y="4315614"/>
            <a:ext cx="11061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Kyselá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53142" y="4315614"/>
            <a:ext cx="11061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Kyselá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372200" y="5013176"/>
            <a:ext cx="10341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Slaná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23928" y="5024861"/>
            <a:ext cx="10341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Slaná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148064" y="6084907"/>
            <a:ext cx="1224136" cy="3753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Sladká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280705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Přiřaď k obrázkům správné chutě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xfrm>
            <a:off x="457199" y="1643062"/>
            <a:ext cx="4042793" cy="4483101"/>
          </a:xfrm>
        </p:spPr>
        <p:txBody>
          <a:bodyPr/>
          <a:lstStyle/>
          <a:p>
            <a:pPr marL="514350" indent="-514350">
              <a:buAutoNum type="arabicParenR"/>
            </a:pPr>
            <a:r>
              <a:rPr lang="cs-CZ" dirty="0" smtClean="0"/>
              <a:t>……………………</a:t>
            </a:r>
          </a:p>
          <a:p>
            <a:pPr marL="514350" indent="-514350">
              <a:buAutoNum type="arabicParenR"/>
            </a:pPr>
            <a:endParaRPr lang="cs-CZ" dirty="0"/>
          </a:p>
          <a:p>
            <a:pPr marL="514350" indent="-514350">
              <a:buAutoNum type="arabicParenR"/>
            </a:pPr>
            <a:endParaRPr lang="cs-CZ" dirty="0" smtClean="0"/>
          </a:p>
          <a:p>
            <a:pPr marL="514350" indent="-514350">
              <a:buAutoNum type="arabicParenR"/>
            </a:pPr>
            <a:r>
              <a:rPr lang="cs-CZ" dirty="0" smtClean="0"/>
              <a:t>……………………</a:t>
            </a:r>
          </a:p>
          <a:p>
            <a:pPr marL="514350" indent="-514350">
              <a:buAutoNum type="arabicParenR"/>
            </a:pPr>
            <a:endParaRPr lang="cs-CZ" dirty="0"/>
          </a:p>
          <a:p>
            <a:pPr marL="514350" indent="-514350">
              <a:buAutoNum type="arabicParenR"/>
            </a:pPr>
            <a:endParaRPr lang="cs-CZ" dirty="0" smtClean="0"/>
          </a:p>
          <a:p>
            <a:pPr marL="514350" indent="-514350">
              <a:buAutoNum type="arabicParenR"/>
            </a:pPr>
            <a:endParaRPr lang="cs-CZ" dirty="0"/>
          </a:p>
          <a:p>
            <a:pPr marL="514350" indent="-514350">
              <a:buAutoNum type="arabicParenR"/>
            </a:pPr>
            <a:r>
              <a:rPr lang="cs-CZ" dirty="0" smtClean="0"/>
              <a:t>……………………….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12160" y="1844824"/>
            <a:ext cx="5178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020272" y="4221088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00950" y="2129773"/>
            <a:ext cx="4751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pic>
        <p:nvPicPr>
          <p:cNvPr id="2" name="Picture 2" descr="C:\Users\Simona\Pictures\2012-02-18 2\2 00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8386" r="62925"/>
          <a:stretch/>
        </p:blipFill>
        <p:spPr bwMode="auto">
          <a:xfrm rot="5400000">
            <a:off x="6787837" y="4592636"/>
            <a:ext cx="1495044" cy="1750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Simona\Pictures\2012-02-18 3\3 001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419" t="30313" r="14461" b="44790"/>
          <a:stretch/>
        </p:blipFill>
        <p:spPr bwMode="auto">
          <a:xfrm rot="16200000">
            <a:off x="6474892" y="1734024"/>
            <a:ext cx="1522812" cy="17281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Simona\Pictures\2012-02-18 3\3 001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119" t="16957" r="43657" b="58115"/>
          <a:stretch/>
        </p:blipFill>
        <p:spPr bwMode="auto">
          <a:xfrm rot="16200000">
            <a:off x="3563888" y="2658452"/>
            <a:ext cx="1804718" cy="1804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084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6000"/>
                            </p:stCondLst>
                            <p:childTnLst>
                              <p:par>
                                <p:cTn id="39" presetID="26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Zakroužkuj správnou odpověď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328592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     1) Orgánem chuti je?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a) oko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b) jazyk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c) ucho</a:t>
            </a:r>
          </a:p>
          <a:p>
            <a:pPr marL="0" indent="0">
              <a:buNone/>
            </a:pPr>
            <a:r>
              <a:rPr lang="cs-CZ" dirty="0" smtClean="0"/>
              <a:t>                   </a:t>
            </a:r>
            <a:r>
              <a:rPr lang="cs-CZ" b="1" dirty="0" smtClean="0"/>
              <a:t>   2) Chutí vnímáme: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a) velikost předmětu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b) jídlo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c) vůni parfému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</a:t>
            </a:r>
            <a:r>
              <a:rPr lang="cs-CZ" b="1" dirty="0" smtClean="0"/>
              <a:t>3) Jazyk najdeme: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a) v dutině ústní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b) v botě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c) ve škole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</a:t>
            </a:r>
            <a:r>
              <a:rPr lang="cs-CZ" b="1" dirty="0" smtClean="0"/>
              <a:t>4) Chuťové pohárky jsou: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    a) na kůži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    b) v nose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    c) na jazyku</a:t>
            </a:r>
          </a:p>
        </p:txBody>
      </p:sp>
    </p:spTree>
    <p:extLst>
      <p:ext uri="{BB962C8B-B14F-4D97-AF65-F5344CB8AC3E}">
        <p14:creationId xmlns:p14="http://schemas.microsoft.com/office/powerpoint/2010/main" val="667531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Popiš správně místa chutí</a:t>
            </a:r>
            <a:endParaRPr lang="cs-CZ" dirty="0"/>
          </a:p>
        </p:txBody>
      </p:sp>
      <p:pic>
        <p:nvPicPr>
          <p:cNvPr id="4" name="Picture 2" descr="C:\Users\Simona\Pictures\2012-02-18 3\3 00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176" t="4359" r="9162" b="73576"/>
          <a:stretch/>
        </p:blipFill>
        <p:spPr bwMode="auto">
          <a:xfrm rot="16200000">
            <a:off x="2335873" y="2208743"/>
            <a:ext cx="4456109" cy="3584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 flipH="1" flipV="1">
            <a:off x="899592" y="2564904"/>
            <a:ext cx="3456384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H="1">
            <a:off x="755576" y="3645024"/>
            <a:ext cx="30243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5364088" y="3861048"/>
            <a:ext cx="19442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755576" y="4725144"/>
            <a:ext cx="28083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5220072" y="4725144"/>
            <a:ext cx="20882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4563927" y="5517232"/>
            <a:ext cx="2744377" cy="87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3779912" y="2195572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03848" y="332783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508104" y="349171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131840" y="443711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64088" y="443711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220072" y="5156672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308304" y="3657065"/>
            <a:ext cx="1512168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 hořká</a:t>
            </a:r>
          </a:p>
          <a:p>
            <a:r>
              <a:rPr lang="cs-CZ" dirty="0" smtClean="0"/>
              <a:t>2 kyselá</a:t>
            </a:r>
          </a:p>
          <a:p>
            <a:r>
              <a:rPr lang="cs-CZ" dirty="0" smtClean="0"/>
              <a:t>3 slaná</a:t>
            </a:r>
          </a:p>
          <a:p>
            <a:r>
              <a:rPr lang="cs-CZ" dirty="0" smtClean="0"/>
              <a:t>4 sladká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732240" y="6093296"/>
            <a:ext cx="165618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Kontrola - kliknutí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187298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96745514"/>
              </p:ext>
            </p:extLst>
          </p:nvPr>
        </p:nvGraphicFramePr>
        <p:xfrm>
          <a:off x="827584" y="332656"/>
          <a:ext cx="7358114" cy="5943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</a:tr>
              <a:tr h="73507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Prezentací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se žáci seznamují se smyslovým ústrojím chuti a 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jeho významem.</a:t>
                      </a: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1) Výkladový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materiál doplňující k učebnicím 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sng" baseline="0" dirty="0" smtClean="0">
                          <a:solidFill>
                            <a:schemeClr val="tx1"/>
                          </a:solidFill>
                        </a:rPr>
                        <a:t>Člověk a jeho zdraví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Učebnice pro 4. a 5. ročník základní školy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Mgr. Michaela Jančová, Mgr. Marta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Grigárková</a:t>
                      </a: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Vydal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spol. s. r. o., pedagogické nakladatelství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Výroba: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2008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ISBN 978-80-7230-229-1</a:t>
                      </a:r>
                    </a:p>
                    <a:p>
                      <a:pPr marL="0" indent="0">
                        <a:buNone/>
                      </a:pP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u="sng" baseline="0" dirty="0" smtClean="0">
                          <a:solidFill>
                            <a:schemeClr val="tx1"/>
                          </a:solidFill>
                        </a:rPr>
                        <a:t>Přírodověda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pro 5. ročník 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Život na Zemi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Napsala prom. </a:t>
                      </a:r>
                      <a:r>
                        <a:rPr lang="cs-CZ" u="none" baseline="0" dirty="0" err="1" smtClean="0">
                          <a:solidFill>
                            <a:schemeClr val="tx1"/>
                          </a:solidFill>
                        </a:rPr>
                        <a:t>biol</a:t>
                      </a: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. Helena Kholová, CSc. a kol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Vydalo nakladatelství ALTER, s. r. o., Všeň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Vydání první, rok 1997, kód 092784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ISBN 80-85775-61-1  </a:t>
                      </a:r>
                      <a:endParaRPr lang="cs-CZ" u="none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2) Pracovní listy</a:t>
                      </a: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3) Procvičování -  otázky</a:t>
                      </a:r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67775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4475724"/>
              </p:ext>
            </p:extLst>
          </p:nvPr>
        </p:nvGraphicFramePr>
        <p:xfrm>
          <a:off x="827584" y="836712"/>
          <a:ext cx="7358114" cy="160097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/>
                </a:tc>
              </a:tr>
              <a:tr h="1166795"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Obrázky - vlastní zdroje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Prezentace obsahuje animace.</a:t>
                      </a: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61679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</TotalTime>
  <Words>369</Words>
  <Application>Microsoft Office PowerPoint</Application>
  <PresentationFormat>Předvádění na obrazovce (4:3)</PresentationFormat>
  <Paragraphs>107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Smyslové ústrojí chuti </vt:lpstr>
      <vt:lpstr>Prezentace aplikace PowerPoint</vt:lpstr>
      <vt:lpstr>Smyslové ústrojí chuti </vt:lpstr>
      <vt:lpstr>Smyslový orgán chuti JAZYK</vt:lpstr>
      <vt:lpstr>Přiřaď k obrázkům správné chutě</vt:lpstr>
      <vt:lpstr>Zakroužkuj správnou odpověď</vt:lpstr>
      <vt:lpstr>Popiš správně místa chutí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Smyslové ústrojí chuti</dc:title>
  <dc:creator>Simona</dc:creator>
  <cp:lastModifiedBy>Učitel</cp:lastModifiedBy>
  <cp:revision>31</cp:revision>
  <dcterms:created xsi:type="dcterms:W3CDTF">2012-01-25T13:45:49Z</dcterms:created>
  <dcterms:modified xsi:type="dcterms:W3CDTF">2012-03-02T14:57:07Z</dcterms:modified>
</cp:coreProperties>
</file>