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E3E9F-1389-4DBC-8DAE-1775204C7DE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591A2-1336-493E-8AA6-09D5857E6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343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E3E9F-1389-4DBC-8DAE-1775204C7DE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591A2-1336-493E-8AA6-09D5857E6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436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E3E9F-1389-4DBC-8DAE-1775204C7DE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591A2-1336-493E-8AA6-09D5857E6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222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E3E9F-1389-4DBC-8DAE-1775204C7DE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591A2-1336-493E-8AA6-09D5857E6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428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E3E9F-1389-4DBC-8DAE-1775204C7DE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591A2-1336-493E-8AA6-09D5857E6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058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E3E9F-1389-4DBC-8DAE-1775204C7DE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591A2-1336-493E-8AA6-09D5857E6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793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E3E9F-1389-4DBC-8DAE-1775204C7DE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591A2-1336-493E-8AA6-09D5857E6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019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E3E9F-1389-4DBC-8DAE-1775204C7DE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591A2-1336-493E-8AA6-09D5857E6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927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E3E9F-1389-4DBC-8DAE-1775204C7DE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591A2-1336-493E-8AA6-09D5857E6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474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E3E9F-1389-4DBC-8DAE-1775204C7DE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591A2-1336-493E-8AA6-09D5857E6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400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E3E9F-1389-4DBC-8DAE-1775204C7DE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591A2-1336-493E-8AA6-09D5857E6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643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FE3E9F-1389-4DBC-8DAE-1775204C7DE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5591A2-1336-493E-8AA6-09D5857E6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386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ymhol.cz/projekt/biologie/smyslova/smysl.ht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Smyslové ústrojí sluchu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63688" y="2132856"/>
            <a:ext cx="583264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 </a:t>
            </a:r>
          </a:p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Název:  VY_32_INOVACE_09_B_13_Smyslové ústrojí sluchu</a:t>
            </a:r>
          </a:p>
          <a:p>
            <a:r>
              <a:rPr lang="cs-CZ" dirty="0" smtClean="0"/>
              <a:t>Téma:   Přírodověda - Člověk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063" y="4869159"/>
            <a:ext cx="5761037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418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7224669"/>
              </p:ext>
            </p:extLst>
          </p:nvPr>
        </p:nvGraphicFramePr>
        <p:xfrm>
          <a:off x="1187624" y="191683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 2012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Smyslové ústrojí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sluchu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ucho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ušní boltec, zvukovod, bubínek, střední ucho, vnitřní ucho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512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Smyslové ústrojí sluchu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VÝZNAM</a:t>
            </a:r>
          </a:p>
          <a:p>
            <a:pPr>
              <a:buFontTx/>
              <a:buChar char="-"/>
            </a:pPr>
            <a:r>
              <a:rPr lang="cs-CZ" dirty="0" smtClean="0"/>
              <a:t>Přijímání informací ze světa kolem nás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Chrání člověka před úrazy a jiným poškozením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Vnímání zvuku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Vnímání polohy a pohybu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760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75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5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25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7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Smyslovým orgánem sluchu </a:t>
            </a:r>
            <a:br>
              <a:rPr lang="cs-CZ" dirty="0" smtClean="0"/>
            </a:br>
            <a:r>
              <a:rPr lang="cs-CZ" dirty="0" smtClean="0"/>
              <a:t>UCHO</a:t>
            </a:r>
            <a:endParaRPr lang="cs-CZ" dirty="0"/>
          </a:p>
        </p:txBody>
      </p:sp>
      <p:pic>
        <p:nvPicPr>
          <p:cNvPr id="3" name="Picture 2" descr="C:\Users\Simona\Pictures\2012-02-18 1\1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59" t="30564" r="3937" b="31890"/>
          <a:stretch/>
        </p:blipFill>
        <p:spPr bwMode="auto">
          <a:xfrm rot="5400000">
            <a:off x="2527630" y="2665058"/>
            <a:ext cx="4086538" cy="302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9919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části ucha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UŠNÍ BOLTEC </a:t>
            </a:r>
            <a:r>
              <a:rPr lang="cs-CZ" dirty="0" smtClean="0"/>
              <a:t>- zachycuje zvuk</a:t>
            </a:r>
          </a:p>
          <a:p>
            <a:pPr marL="0" indent="0">
              <a:buNone/>
            </a:pPr>
            <a:r>
              <a:rPr lang="cs-CZ" b="1" dirty="0" smtClean="0"/>
              <a:t>ZVUKOVOD</a:t>
            </a:r>
            <a:r>
              <a:rPr lang="cs-CZ" dirty="0" smtClean="0"/>
              <a:t> - prochází jím zvuk</a:t>
            </a:r>
          </a:p>
          <a:p>
            <a:pPr marL="0" indent="0">
              <a:buNone/>
            </a:pPr>
            <a:r>
              <a:rPr lang="cs-CZ" b="1" dirty="0" smtClean="0"/>
              <a:t>BUBÍNEK</a:t>
            </a:r>
            <a:r>
              <a:rPr lang="cs-CZ" dirty="0" smtClean="0"/>
              <a:t> - se rozechvívá</a:t>
            </a:r>
          </a:p>
          <a:p>
            <a:pPr marL="0" indent="0">
              <a:buNone/>
            </a:pPr>
            <a:r>
              <a:rPr lang="cs-CZ" b="1" dirty="0" smtClean="0"/>
              <a:t>STŘEDNÍ UCHO </a:t>
            </a:r>
            <a:r>
              <a:rPr lang="cs-CZ" dirty="0" smtClean="0"/>
              <a:t>- přechází sem chvění</a:t>
            </a:r>
          </a:p>
          <a:p>
            <a:pPr marL="0" indent="0">
              <a:buNone/>
            </a:pPr>
            <a:r>
              <a:rPr lang="cs-CZ" b="1" dirty="0" smtClean="0"/>
              <a:t>VNITŘNÍ UCHO </a:t>
            </a:r>
            <a:r>
              <a:rPr lang="cs-CZ" dirty="0" smtClean="0"/>
              <a:t>- obsahuje sluchové buňky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- ústrojí rovnováhy a pohybu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2226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250"/>
                            </p:stCondLst>
                            <p:childTnLst>
                              <p:par>
                                <p:cTn id="12" presetID="56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500"/>
                            </p:stCondLst>
                            <p:childTnLst>
                              <p:par>
                                <p:cTn id="19" presetID="56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1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2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3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4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750"/>
                            </p:stCondLst>
                            <p:childTnLst>
                              <p:par>
                                <p:cTn id="26" presetID="56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8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9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0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1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3000"/>
                            </p:stCondLst>
                            <p:childTnLst>
                              <p:par>
                                <p:cTn id="33" presetID="56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5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6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7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8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6250"/>
                            </p:stCondLst>
                            <p:childTnLst>
                              <p:par>
                                <p:cTn id="40" presetID="56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2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3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4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5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UCHO</a:t>
            </a:r>
            <a:endParaRPr lang="cs-CZ" dirty="0"/>
          </a:p>
        </p:txBody>
      </p:sp>
      <p:pic>
        <p:nvPicPr>
          <p:cNvPr id="2050" name="Picture 2" descr="C:\Users\Simona\Desktop\ušn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44824"/>
            <a:ext cx="6558193" cy="431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003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332656"/>
            <a:ext cx="4038600" cy="5793507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Péče o sluchový orgán</a:t>
            </a:r>
          </a:p>
          <a:p>
            <a:pPr marL="514350" indent="-514350">
              <a:buAutoNum type="alphaLcParenR"/>
            </a:pPr>
            <a:r>
              <a:rPr lang="cs-CZ" dirty="0" smtClean="0"/>
              <a:t>Chráníme před úrazem</a:t>
            </a:r>
          </a:p>
          <a:p>
            <a:pPr marL="514350" indent="-514350">
              <a:buAutoNum type="alphaLcParenR"/>
            </a:pPr>
            <a:r>
              <a:rPr lang="cs-CZ" dirty="0" smtClean="0"/>
              <a:t>Nepobývat  v hlučném prostředí</a:t>
            </a:r>
          </a:p>
          <a:p>
            <a:pPr marL="514350" indent="-514350">
              <a:buAutoNum type="alphaLcParenR"/>
            </a:pPr>
            <a:r>
              <a:rPr lang="cs-CZ" dirty="0" smtClean="0"/>
              <a:t>Pravidelná hygiena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332657"/>
            <a:ext cx="4038600" cy="36004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Nemoci sluchového ústrojí</a:t>
            </a:r>
          </a:p>
          <a:p>
            <a:pPr marL="0" indent="0">
              <a:buNone/>
            </a:pPr>
            <a:r>
              <a:rPr lang="cs-CZ" dirty="0" smtClean="0"/>
              <a:t>Zánět středního ucha</a:t>
            </a:r>
          </a:p>
          <a:p>
            <a:pPr marL="0" indent="0">
              <a:buNone/>
            </a:pPr>
            <a:r>
              <a:rPr lang="cs-CZ" dirty="0" smtClean="0"/>
              <a:t>Nedoslýchavost</a:t>
            </a:r>
          </a:p>
          <a:p>
            <a:pPr marL="0" indent="0">
              <a:buNone/>
            </a:pPr>
            <a:r>
              <a:rPr lang="cs-CZ" dirty="0" smtClean="0"/>
              <a:t>Hluchota - ztráta sluchu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ovlivňuje vývoj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řeči</a:t>
            </a:r>
          </a:p>
        </p:txBody>
      </p:sp>
      <p:sp>
        <p:nvSpPr>
          <p:cNvPr id="4" name="Obdélník 3"/>
          <p:cNvSpPr/>
          <p:nvPr/>
        </p:nvSpPr>
        <p:spPr>
          <a:xfrm>
            <a:off x="2411760" y="4365103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800" b="1" dirty="0">
                <a:solidFill>
                  <a:prstClr val="black"/>
                </a:solidFill>
              </a:rPr>
              <a:t>Neslyšící lidé </a:t>
            </a:r>
            <a:r>
              <a:rPr lang="cs-CZ" sz="2800" dirty="0">
                <a:solidFill>
                  <a:prstClr val="black"/>
                </a:solidFill>
              </a:rPr>
              <a:t>používají k dorozumívání znakovou řeč - tvořena pohyby rukou.</a:t>
            </a:r>
          </a:p>
        </p:txBody>
      </p:sp>
    </p:spTree>
    <p:extLst>
      <p:ext uri="{BB962C8B-B14F-4D97-AF65-F5344CB8AC3E}">
        <p14:creationId xmlns:p14="http://schemas.microsoft.com/office/powerpoint/2010/main" val="1872337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9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3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7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1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popiš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268095" y="1628800"/>
            <a:ext cx="4038600" cy="48965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1)……………………………….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2)……………………………….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3)…………………………………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4)………………………………..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5)………………………………..</a:t>
            </a:r>
            <a:endParaRPr lang="cs-CZ" dirty="0"/>
          </a:p>
        </p:txBody>
      </p:sp>
      <p:pic>
        <p:nvPicPr>
          <p:cNvPr id="3074" name="Picture 2" descr="C:\Users\Simona\Desktop\ušn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348880"/>
            <a:ext cx="4819940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39952" y="1340768"/>
            <a:ext cx="381642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 střední ucho 2 zvukovod 3 ušní boltec 4 bubínek 5 vnitřní ucho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6381328"/>
            <a:ext cx="21602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Kontrola - kliknutí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72223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správnou odpověď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1) Orgánem sluchu je?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a) nos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b) oko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c) ucho</a:t>
            </a:r>
          </a:p>
          <a:p>
            <a:pPr marL="0" indent="0">
              <a:buNone/>
            </a:pPr>
            <a:r>
              <a:rPr lang="cs-CZ" dirty="0" smtClean="0"/>
              <a:t>            2) Sluchem vnímáme: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a) tvar předmětu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b) chuť předmětu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c) zvuk</a:t>
            </a:r>
          </a:p>
          <a:p>
            <a:pPr marL="0" indent="0">
              <a:buNone/>
            </a:pPr>
            <a:r>
              <a:rPr lang="cs-CZ" dirty="0" smtClean="0"/>
              <a:t>                       3) Zvukovod najdeme: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a) v dutině nosní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b) v hrtanu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                  </a:t>
            </a:r>
            <a:r>
              <a:rPr lang="cs-CZ" dirty="0" smtClean="0"/>
              <a:t>c) v uchu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603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1947871"/>
              </p:ext>
            </p:extLst>
          </p:nvPr>
        </p:nvGraphicFramePr>
        <p:xfrm>
          <a:off x="827584" y="332656"/>
          <a:ext cx="7358114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 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částmi ucha a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jeho významem.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796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2398789"/>
              </p:ext>
            </p:extLst>
          </p:nvPr>
        </p:nvGraphicFramePr>
        <p:xfrm>
          <a:off x="827584" y="548680"/>
          <a:ext cx="7358114" cy="24239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1800" dirty="0" smtClean="0">
                          <a:hlinkClick r:id="rId2"/>
                        </a:rPr>
                        <a:t>http://www.gymhol.cz/projekt/biologie/smyslova/smysl.htm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Obrázek - vlastní zdroj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Prezentace</a:t>
                      </a:r>
                      <a:r>
                        <a:rPr lang="cs-CZ" sz="1800" baseline="0" dirty="0" smtClean="0"/>
                        <a:t> obsahuje animace.</a:t>
                      </a:r>
                      <a:endParaRPr lang="cs-CZ" sz="1800" dirty="0" smtClean="0"/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34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381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Smyslové ústrojí sluchu</vt:lpstr>
      <vt:lpstr>Prezentace aplikace PowerPoint</vt:lpstr>
      <vt:lpstr>Smyslové ústrojí sluchu</vt:lpstr>
      <vt:lpstr>Smyslovým orgánem sluchu  UCHO</vt:lpstr>
      <vt:lpstr>Hlavní části ucha</vt:lpstr>
      <vt:lpstr>UCHO</vt:lpstr>
      <vt:lpstr>Prezentace aplikace PowerPoint</vt:lpstr>
      <vt:lpstr>Správně popiš</vt:lpstr>
      <vt:lpstr>Zakroužkuj správnou odpověď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Smyslové ústrojí sluchu</dc:title>
  <dc:creator>Simona</dc:creator>
  <cp:lastModifiedBy>Učitel</cp:lastModifiedBy>
  <cp:revision>26</cp:revision>
  <dcterms:created xsi:type="dcterms:W3CDTF">2012-01-25T13:41:24Z</dcterms:created>
  <dcterms:modified xsi:type="dcterms:W3CDTF">2012-03-02T15:00:23Z</dcterms:modified>
</cp:coreProperties>
</file>