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8" r:id="rId4"/>
    <p:sldId id="260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123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44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47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69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875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12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00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88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2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33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10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630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2A988-A8BC-4512-9CF4-90B29FCEBD54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49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0"/>
            <a:ext cx="6172200" cy="11094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1115617"/>
            <a:ext cx="6172200" cy="7052602"/>
          </a:xfrm>
        </p:spPr>
        <p:txBody>
          <a:bodyPr/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projektu</a:t>
            </a:r>
            <a:r>
              <a:rPr lang="cs-CZ" sz="1800" b="1" dirty="0" smtClean="0">
                <a:solidFill>
                  <a:prstClr val="black"/>
                </a:solidFill>
              </a:rPr>
              <a:t>: </a:t>
            </a:r>
            <a:r>
              <a:rPr lang="cs-CZ" sz="1800" dirty="0">
                <a:solidFill>
                  <a:prstClr val="black"/>
                </a:solidFill>
              </a:rPr>
              <a:t>CZ.1.07/1.4.00/21.0866</a:t>
            </a:r>
            <a:endParaRPr lang="cs-CZ" sz="1800" b="1" dirty="0"/>
          </a:p>
          <a:p>
            <a:pPr marL="0" indent="0">
              <a:buNone/>
            </a:pPr>
            <a:r>
              <a:rPr lang="cs-CZ" sz="1800" b="1" dirty="0"/>
              <a:t>Šablona:  </a:t>
            </a:r>
            <a:r>
              <a:rPr lang="cs-CZ" sz="1800" dirty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1800" dirty="0"/>
              <a:t>                 čtenářské a informační </a:t>
            </a:r>
            <a:r>
              <a:rPr lang="cs-CZ" sz="1800" dirty="0" smtClean="0"/>
              <a:t>gramotnosti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VY_12_INOVACE_19_Procvičovací </a:t>
            </a:r>
            <a:r>
              <a:rPr lang="cs-CZ" sz="1800" dirty="0">
                <a:solidFill>
                  <a:prstClr val="black"/>
                </a:solidFill>
              </a:rPr>
              <a:t>list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</a:t>
            </a:r>
            <a:r>
              <a:rPr lang="cs-CZ" sz="1800" dirty="0">
                <a:solidFill>
                  <a:prstClr val="black"/>
                </a:solidFill>
              </a:rPr>
              <a:t>Pracovní list </a:t>
            </a:r>
            <a:r>
              <a:rPr lang="cs-CZ" sz="1800" b="1" dirty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ČJ  č. </a:t>
            </a:r>
            <a:r>
              <a:rPr lang="cs-CZ" sz="1800" dirty="0" smtClean="0">
                <a:solidFill>
                  <a:prstClr val="black"/>
                </a:solidFill>
              </a:rPr>
              <a:t>19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Jméno autora:  </a:t>
            </a:r>
            <a:r>
              <a:rPr lang="cs-CZ" sz="17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Škola:  </a:t>
            </a:r>
            <a:r>
              <a:rPr lang="cs-CZ" sz="17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            </a:t>
            </a:r>
            <a:r>
              <a:rPr lang="cs-CZ" sz="17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700" b="1" dirty="0">
                <a:solidFill>
                  <a:prstClr val="black"/>
                </a:solidFill>
              </a:rPr>
              <a:t>Datum vytvoření: </a:t>
            </a:r>
            <a:r>
              <a:rPr lang="cs-CZ" sz="1700" b="1" dirty="0" smtClean="0">
                <a:solidFill>
                  <a:prstClr val="black"/>
                </a:solidFill>
              </a:rPr>
              <a:t> </a:t>
            </a:r>
            <a:r>
              <a:rPr lang="cs-CZ" sz="1700" dirty="0" smtClean="0">
                <a:solidFill>
                  <a:prstClr val="black"/>
                </a:solidFill>
              </a:rPr>
              <a:t>12.10. 2011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Předmět:  </a:t>
            </a:r>
            <a:r>
              <a:rPr lang="cs-CZ" sz="18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Ročník:  </a:t>
            </a:r>
            <a:r>
              <a:rPr lang="cs-CZ" sz="18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 </a:t>
            </a:r>
            <a:r>
              <a:rPr lang="cs-CZ" sz="1800" dirty="0">
                <a:solidFill>
                  <a:prstClr val="black"/>
                </a:solidFill>
              </a:rPr>
              <a:t>Pracovní list pro žáky 1. ročníku k procvičení  </a:t>
            </a:r>
            <a:r>
              <a:rPr lang="cs-CZ" sz="1800" dirty="0" smtClean="0">
                <a:solidFill>
                  <a:prstClr val="black"/>
                </a:solidFill>
              </a:rPr>
              <a:t>psacích a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 tiskacích tvarů písmen – opis, přepis vět. Čtení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 s porozuměním. Je </a:t>
            </a:r>
            <a:r>
              <a:rPr lang="cs-CZ" sz="1800" dirty="0">
                <a:solidFill>
                  <a:prstClr val="black"/>
                </a:solidFill>
              </a:rPr>
              <a:t>určen pro samostatnou práci žáků, </a:t>
            </a:r>
            <a:r>
              <a:rPr lang="cs-CZ" sz="1800" dirty="0" smtClean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společná kontrola  </a:t>
            </a:r>
            <a:r>
              <a:rPr lang="cs-CZ" sz="1800" dirty="0">
                <a:solidFill>
                  <a:prstClr val="black"/>
                </a:solidFill>
              </a:rPr>
              <a:t>proběhne na interaktivní  tabuli.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Klíčová slova: </a:t>
            </a:r>
            <a:r>
              <a:rPr lang="cs-CZ" sz="1800" dirty="0" smtClean="0">
                <a:solidFill>
                  <a:prstClr val="black"/>
                </a:solidFill>
              </a:rPr>
              <a:t>věta, začátek a konec věty, skládání slov</a:t>
            </a:r>
            <a:endParaRPr lang="cs-CZ" sz="1800" dirty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>
                <a:solidFill>
                  <a:prstClr val="black"/>
                </a:solidFill>
              </a:rPr>
              <a:t>Zdroje: </a:t>
            </a:r>
            <a:r>
              <a:rPr lang="cs-CZ" sz="1800" dirty="0" smtClean="0">
                <a:solidFill>
                  <a:prstClr val="black"/>
                </a:solidFill>
              </a:rPr>
              <a:t>ilustrace – </a:t>
            </a:r>
            <a:r>
              <a:rPr lang="cs-CZ" sz="1800" dirty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3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4654" y="-19000"/>
            <a:ext cx="6172200" cy="95937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4664" y="827584"/>
            <a:ext cx="6408712" cy="72008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dirty="0" smtClean="0"/>
              <a:t>1. Utvoř správné věty.</a:t>
            </a:r>
          </a:p>
          <a:p>
            <a:pPr marL="0" indent="0">
              <a:buNone/>
            </a:pP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      Táta loví                             lano.</a:t>
            </a:r>
            <a:endParaRPr lang="cs-CZ" sz="7200" dirty="0"/>
          </a:p>
          <a:p>
            <a:pPr marL="0" indent="0">
              <a:buNone/>
            </a:pPr>
            <a:r>
              <a:rPr lang="cs-CZ" sz="7200" dirty="0"/>
              <a:t> </a:t>
            </a:r>
            <a:r>
              <a:rPr lang="cs-CZ" sz="7200" dirty="0" smtClean="0"/>
              <a:t>     Pepa motá</a:t>
            </a:r>
            <a:r>
              <a:rPr lang="cs-CZ" sz="7200" dirty="0" smtClean="0"/>
              <a:t>                         limo.</a:t>
            </a: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      Roman pije                        jeleny.</a:t>
            </a:r>
            <a:endParaRPr lang="cs-CZ" sz="7200" dirty="0"/>
          </a:p>
          <a:p>
            <a:pPr marL="0" indent="0">
              <a:buNone/>
            </a:pP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       Máma kupuje                   vanu.</a:t>
            </a:r>
            <a:endParaRPr lang="cs-CZ" sz="7200" dirty="0"/>
          </a:p>
          <a:p>
            <a:pPr marL="0" indent="0">
              <a:buNone/>
            </a:pPr>
            <a:r>
              <a:rPr lang="cs-CZ" sz="7200" dirty="0" smtClean="0"/>
              <a:t>       Teta myje                          zákusek.</a:t>
            </a:r>
            <a:endParaRPr lang="cs-CZ" sz="7200" dirty="0" smtClean="0"/>
          </a:p>
          <a:p>
            <a:pPr marL="0" indent="0">
              <a:buNone/>
            </a:pPr>
            <a:r>
              <a:rPr lang="cs-CZ" sz="7200" dirty="0"/>
              <a:t> </a:t>
            </a:r>
            <a:r>
              <a:rPr lang="cs-CZ" sz="7200" dirty="0" smtClean="0"/>
              <a:t>       Aneta jí                             salám.</a:t>
            </a:r>
            <a:endParaRPr lang="cs-CZ" sz="7200" dirty="0"/>
          </a:p>
          <a:p>
            <a:pPr>
              <a:buAutoNum type="arabicPeriod"/>
            </a:pPr>
            <a:endParaRPr lang="cs-CZ" sz="7200" dirty="0" smtClean="0"/>
          </a:p>
          <a:p>
            <a:pPr>
              <a:buAutoNum type="arabicPeriod"/>
            </a:pPr>
            <a:endParaRPr lang="cs-CZ" sz="7200" dirty="0"/>
          </a:p>
          <a:p>
            <a:pPr marL="0" indent="0">
              <a:buNone/>
            </a:pPr>
            <a:endParaRPr lang="cs-CZ" sz="7200" dirty="0"/>
          </a:p>
          <a:p>
            <a:pPr marL="0" indent="0">
              <a:buNone/>
            </a:pP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2. Utvoř </a:t>
            </a:r>
            <a:r>
              <a:rPr lang="cs-CZ" sz="7200" dirty="0"/>
              <a:t>trojslabičná slova, napiš je</a:t>
            </a:r>
            <a:r>
              <a:rPr lang="cs-CZ" sz="7200" dirty="0" smtClean="0"/>
              <a:t>.</a:t>
            </a:r>
          </a:p>
          <a:p>
            <a:pPr marL="0" indent="0">
              <a:buNone/>
            </a:pPr>
            <a:endParaRPr lang="cs-CZ" sz="7200" dirty="0"/>
          </a:p>
          <a:p>
            <a:pPr>
              <a:buAutoNum type="arabicPeriod"/>
            </a:pPr>
            <a:endParaRPr lang="cs-CZ" sz="7200" dirty="0"/>
          </a:p>
          <a:p>
            <a:pPr marL="0" indent="0">
              <a:buNone/>
            </a:pPr>
            <a:endParaRPr lang="cs-CZ" sz="7200" dirty="0" smtClean="0"/>
          </a:p>
          <a:p>
            <a:pPr>
              <a:buAutoNum type="arabicPeriod"/>
            </a:pPr>
            <a:endParaRPr lang="cs-CZ" sz="7200" dirty="0"/>
          </a:p>
          <a:p>
            <a:pPr>
              <a:buAutoNum type="arabicPeriod"/>
            </a:pPr>
            <a:endParaRPr lang="cs-CZ" sz="7200" dirty="0"/>
          </a:p>
          <a:p>
            <a:pPr>
              <a:buAutoNum type="arabicPeriod"/>
            </a:pP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 </a:t>
            </a:r>
          </a:p>
          <a:p>
            <a:pPr>
              <a:buAutoNum type="arabicPeriod" startAt="2"/>
            </a:pPr>
            <a:endParaRPr lang="cs-CZ" sz="7200" dirty="0"/>
          </a:p>
          <a:p>
            <a:pPr>
              <a:buAutoNum type="arabicPeriod" startAt="2"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</a:t>
            </a: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>
              <a:buAutoNum type="arabicPeriod"/>
            </a:pPr>
            <a:endParaRPr lang="cs-CZ" sz="1800" dirty="0" smtClean="0"/>
          </a:p>
          <a:p>
            <a:pPr>
              <a:buAutoNum type="arabicPeriod"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2" name="Tabulka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341294"/>
              </p:ext>
            </p:extLst>
          </p:nvPr>
        </p:nvGraphicFramePr>
        <p:xfrm>
          <a:off x="764704" y="5292080"/>
          <a:ext cx="1728192" cy="20882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64"/>
                <a:gridCol w="576064"/>
                <a:gridCol w="576064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RA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LO</a:t>
                      </a:r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SE</a:t>
                      </a:r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" name="TextovéPole 33"/>
          <p:cNvSpPr txBox="1"/>
          <p:nvPr/>
        </p:nvSpPr>
        <p:spPr>
          <a:xfrm>
            <a:off x="2711574" y="5436096"/>
            <a:ext cx="3816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_______________________________</a:t>
            </a:r>
          </a:p>
          <a:p>
            <a:endParaRPr lang="cs-CZ" dirty="0"/>
          </a:p>
          <a:p>
            <a:r>
              <a:rPr lang="cs-CZ" dirty="0" smtClean="0"/>
              <a:t>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91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8640" y="1403648"/>
            <a:ext cx="6172200" cy="603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                                            pije.                                                       solí.                                           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Ota      nese.                                     Renata     pije.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                                    jede.                                                    mele.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Věty napiš: 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____________________________________________________</a:t>
            </a:r>
            <a:endParaRPr lang="cs-CZ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32656" y="12229"/>
            <a:ext cx="6172200" cy="887363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3. Utvoř větu podle obrázku.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331640"/>
            <a:ext cx="1423028" cy="1423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923" y="1326919"/>
            <a:ext cx="1346448" cy="1346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11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0648" y="323528"/>
            <a:ext cx="6244208" cy="792088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Řešení:</a:t>
            </a:r>
            <a:endParaRPr lang="cs-CZ" sz="1400" u="sng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0648" y="1043608"/>
            <a:ext cx="619268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endParaRPr lang="cs-CZ" sz="14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marL="342900" indent="-342900">
              <a:buAutoNum type="arabicPeriod"/>
            </a:pPr>
            <a:r>
              <a:rPr lang="cs-CZ" dirty="0" smtClean="0"/>
              <a:t>Utvoř správné věty.</a:t>
            </a:r>
          </a:p>
          <a:p>
            <a:r>
              <a:rPr lang="cs-CZ" dirty="0"/>
              <a:t> </a:t>
            </a:r>
            <a:r>
              <a:rPr lang="cs-CZ" dirty="0" smtClean="0"/>
              <a:t>      </a:t>
            </a:r>
          </a:p>
          <a:p>
            <a:r>
              <a:rPr lang="cs-CZ" dirty="0"/>
              <a:t> </a:t>
            </a:r>
            <a:r>
              <a:rPr lang="cs-CZ" dirty="0" smtClean="0"/>
              <a:t>      Táta loví jeleny.</a:t>
            </a:r>
          </a:p>
          <a:p>
            <a:r>
              <a:rPr lang="cs-CZ" dirty="0"/>
              <a:t> </a:t>
            </a:r>
            <a:r>
              <a:rPr lang="cs-CZ" dirty="0" smtClean="0"/>
              <a:t>      Pepa motá lano.</a:t>
            </a:r>
          </a:p>
          <a:p>
            <a:r>
              <a:rPr lang="cs-CZ" dirty="0" smtClean="0"/>
              <a:t>       Roman pije limo.</a:t>
            </a:r>
          </a:p>
          <a:p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      Máma kupuje salám.</a:t>
            </a:r>
          </a:p>
          <a:p>
            <a:r>
              <a:rPr lang="cs-CZ" dirty="0"/>
              <a:t> </a:t>
            </a:r>
            <a:r>
              <a:rPr lang="cs-CZ" dirty="0" smtClean="0"/>
              <a:t>      Teta myje vanu.</a:t>
            </a:r>
          </a:p>
          <a:p>
            <a:r>
              <a:rPr lang="cs-CZ" dirty="0"/>
              <a:t> </a:t>
            </a:r>
            <a:r>
              <a:rPr lang="cs-CZ" dirty="0" smtClean="0"/>
              <a:t>      Aneta jí zákusek.</a:t>
            </a:r>
          </a:p>
          <a:p>
            <a:endParaRPr lang="cs-CZ" dirty="0"/>
          </a:p>
          <a:p>
            <a:endParaRPr lang="cs-CZ" dirty="0" smtClean="0"/>
          </a:p>
          <a:p>
            <a:pPr marL="342900" indent="-342900">
              <a:buAutoNum type="arabicPeriod" startAt="2"/>
            </a:pPr>
            <a:r>
              <a:rPr lang="cs-CZ" dirty="0" smtClean="0"/>
              <a:t>Utvoř trojslabičná slova, napiš je.</a:t>
            </a:r>
          </a:p>
          <a:p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u="sng" dirty="0" smtClean="0"/>
              <a:t>raketa, sekera, lopata,  koleje </a:t>
            </a:r>
          </a:p>
          <a:p>
            <a:endParaRPr lang="cs-CZ" dirty="0"/>
          </a:p>
          <a:p>
            <a:endParaRPr lang="cs-CZ" dirty="0" smtClean="0"/>
          </a:p>
          <a:p>
            <a:pPr marL="342900" indent="-342900">
              <a:buAutoNum type="arabicPeriod" startAt="3"/>
            </a:pPr>
            <a:r>
              <a:rPr lang="cs-CZ" dirty="0" smtClean="0"/>
              <a:t>Utvoř větu podle obrázku.</a:t>
            </a:r>
          </a:p>
          <a:p>
            <a:endParaRPr lang="cs-CZ" dirty="0"/>
          </a:p>
          <a:p>
            <a:r>
              <a:rPr lang="cs-CZ" dirty="0" smtClean="0"/>
              <a:t>        </a:t>
            </a:r>
            <a:r>
              <a:rPr lang="cs-CZ" u="sng" dirty="0" smtClean="0"/>
              <a:t>Ota nese.   Renata  pije.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75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302</Words>
  <Application>Microsoft Office PowerPoint</Application>
  <PresentationFormat>Předvádění na obrazovce (4:3)</PresentationFormat>
  <Paragraphs>124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Procvičovací list</vt:lpstr>
      <vt:lpstr>Procvičovací list</vt:lpstr>
      <vt:lpstr>3. Utvoř větu podle obrázku.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POHÁDKA TO JE TÁTA</dc:title>
  <dc:creator>Zaneta</dc:creator>
  <cp:lastModifiedBy>Zaneta</cp:lastModifiedBy>
  <cp:revision>28</cp:revision>
  <dcterms:created xsi:type="dcterms:W3CDTF">2011-12-28T14:26:08Z</dcterms:created>
  <dcterms:modified xsi:type="dcterms:W3CDTF">2012-05-22T11:05:34Z</dcterms:modified>
</cp:coreProperties>
</file>