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5" r:id="rId3"/>
    <p:sldId id="257" r:id="rId4"/>
    <p:sldId id="259" r:id="rId5"/>
    <p:sldId id="262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VY_52_INOVACE_01_Přírodopis </a:t>
          </a:r>
          <a:r>
            <a:rPr lang="cs-CZ" dirty="0" smtClean="0"/>
            <a:t>6. ročník_Buňka úvod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 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Buňka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5D9D33F-27D7-4C00-B7EC-90B442D14C4D}">
      <dgm:prSet/>
      <dgm:spPr/>
      <dgm:t>
        <a:bodyPr/>
        <a:lstStyle/>
        <a:p>
          <a:pPr rtl="0"/>
          <a:r>
            <a:rPr lang="cs-CZ" dirty="0" smtClean="0"/>
            <a:t>Vytvořeno </a:t>
          </a:r>
          <a:r>
            <a:rPr lang="cs-CZ" smtClean="0"/>
            <a:t>: září </a:t>
          </a:r>
          <a:r>
            <a:rPr lang="cs-CZ" smtClean="0"/>
            <a:t>2011</a:t>
          </a:r>
          <a:endParaRPr lang="cs-CZ" dirty="0"/>
        </a:p>
      </dgm:t>
    </dgm:pt>
    <dgm:pt modelId="{A45B0DA2-3DE9-4A6A-9233-F240F5FEFE32}" type="parTrans" cxnId="{31E634BD-7FBB-4554-9421-EF00E9CDB0E6}">
      <dgm:prSet/>
      <dgm:spPr/>
      <dgm:t>
        <a:bodyPr/>
        <a:lstStyle/>
        <a:p>
          <a:endParaRPr lang="cs-CZ"/>
        </a:p>
      </dgm:t>
    </dgm:pt>
    <dgm:pt modelId="{62F3707F-79C6-48D3-A297-010A32599377}" type="sibTrans" cxnId="{31E634BD-7FBB-4554-9421-EF00E9CDB0E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7245941-BE0D-45CD-BCAA-B250090442E4}" type="pres">
      <dgm:prSet presAssocID="{15D9D33F-27D7-4C00-B7EC-90B442D14C4D}" presName="vertSpace6" presStyleLbl="node1" presStyleIdx="4" presStyleCnt="6"/>
      <dgm:spPr/>
    </dgm:pt>
    <dgm:pt modelId="{D2A9BF8F-FB0A-436B-8C51-BB9244D5D9CD}" type="pres">
      <dgm:prSet presAssocID="{15D9D33F-27D7-4C00-B7EC-90B442D14C4D}" presName="circle6" presStyleLbl="node1" presStyleIdx="5" presStyleCnt="6"/>
      <dgm:spPr/>
    </dgm:pt>
    <dgm:pt modelId="{0C548854-67BA-4F28-963B-41EAF5FBB6D2}" type="pres">
      <dgm:prSet presAssocID="{15D9D33F-27D7-4C00-B7EC-90B442D14C4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E43235-49C1-4C1A-A532-6F1D27DA46DA}" type="pres">
      <dgm:prSet presAssocID="{15D9D33F-27D7-4C00-B7EC-90B442D14C4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900A8E-AA5F-4353-A5EC-AF26001E3511}" type="presOf" srcId="{B651F6E3-6281-48DB-9319-2AEAFDAE7572}" destId="{6BB5E863-4638-4E1D-BFDE-399D028AC4ED}" srcOrd="1" destOrd="0" presId="urn:microsoft.com/office/officeart/2005/8/layout/target3"/>
    <dgm:cxn modelId="{9C90D3E6-3D20-422C-AEDD-337C73C6802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57F8F6-A9D1-4DEA-957E-CCA2F4BAF441}" type="presOf" srcId="{15D9D33F-27D7-4C00-B7EC-90B442D14C4D}" destId="{42E43235-49C1-4C1A-A532-6F1D27DA46DA}" srcOrd="1" destOrd="0" presId="urn:microsoft.com/office/officeart/2005/8/layout/target3"/>
    <dgm:cxn modelId="{B9AB7DE2-458F-48AF-A664-B89FDBFE7F46}" type="presOf" srcId="{15D9D33F-27D7-4C00-B7EC-90B442D14C4D}" destId="{0C548854-67BA-4F28-963B-41EAF5FBB6D2}" srcOrd="0" destOrd="0" presId="urn:microsoft.com/office/officeart/2005/8/layout/target3"/>
    <dgm:cxn modelId="{6D882902-F0E6-4F31-8D01-8C6E61931054}" type="presOf" srcId="{D8197B8C-B260-4A16-BDF4-0947B075E274}" destId="{5A5FFA88-C948-4069-8E93-59FA12366E83}" srcOrd="1" destOrd="0" presId="urn:microsoft.com/office/officeart/2005/8/layout/target3"/>
    <dgm:cxn modelId="{31E634BD-7FBB-4554-9421-EF00E9CDB0E6}" srcId="{757F3AB3-0718-4624-B441-E567A8F0AB56}" destId="{15D9D33F-27D7-4C00-B7EC-90B442D14C4D}" srcOrd="5" destOrd="0" parTransId="{A45B0DA2-3DE9-4A6A-9233-F240F5FEFE32}" sibTransId="{62F3707F-79C6-48D3-A297-010A32599377}"/>
    <dgm:cxn modelId="{18AF94FA-0118-4E08-8DB9-47B222D17803}" type="presOf" srcId="{D1B46980-6531-4606-95E6-44980827E919}" destId="{2BE915AB-18AA-4053-B92C-3BFC9ED204BB}" srcOrd="1" destOrd="0" presId="urn:microsoft.com/office/officeart/2005/8/layout/target3"/>
    <dgm:cxn modelId="{30B70505-1D97-4ABA-A10D-5B343FC500B2}" type="presOf" srcId="{D1D4F407-5343-4D3F-B5B9-D407B03CAEB4}" destId="{D005CE8C-CC26-4C3E-AC11-E15060ECD759}" srcOrd="0" destOrd="0" presId="urn:microsoft.com/office/officeart/2005/8/layout/target3"/>
    <dgm:cxn modelId="{4953DCEF-75EB-4772-8E46-B87A6B76A4A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49677E-D859-4E22-A492-3EDD9DE7639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729C7C-EBD1-426A-8A93-035C43CE5F39}" type="presOf" srcId="{D1D4F407-5343-4D3F-B5B9-D407B03CAEB4}" destId="{AED2198E-93D5-4001-81B4-73124B309672}" srcOrd="1" destOrd="0" presId="urn:microsoft.com/office/officeart/2005/8/layout/target3"/>
    <dgm:cxn modelId="{D69069D8-FC4B-4AC4-8BFA-596350B0BF09}" type="presOf" srcId="{4C35D32F-0EAB-4CD7-82EE-45574DC2A586}" destId="{8BEBB6EC-1DAA-4CAC-8A25-BC0FCBD5DBD5}" srcOrd="0" destOrd="0" presId="urn:microsoft.com/office/officeart/2005/8/layout/target3"/>
    <dgm:cxn modelId="{893E5845-6FE6-42B5-93D1-2C0776009CC5}" type="presOf" srcId="{D8197B8C-B260-4A16-BDF4-0947B075E274}" destId="{25B08C86-7E15-44DC-BE7F-FFB55DD49D12}" srcOrd="0" destOrd="0" presId="urn:microsoft.com/office/officeart/2005/8/layout/target3"/>
    <dgm:cxn modelId="{607606FC-6646-482C-AABF-F923F970FFBA}" type="presOf" srcId="{4C35D32F-0EAB-4CD7-82EE-45574DC2A586}" destId="{890E4F0B-2866-4A3F-A3C7-2A14B1797930}" srcOrd="1" destOrd="0" presId="urn:microsoft.com/office/officeart/2005/8/layout/target3"/>
    <dgm:cxn modelId="{A0F6D77B-3CCE-459F-989E-AA6FF1486EAD}" type="presParOf" srcId="{333A1088-737F-45CB-B68E-254E46348037}" destId="{F5ABB229-8D3B-4694-996A-96F23CF14429}" srcOrd="0" destOrd="0" presId="urn:microsoft.com/office/officeart/2005/8/layout/target3"/>
    <dgm:cxn modelId="{DD89ECEA-05E3-428E-837C-237AD9CD1A7D}" type="presParOf" srcId="{333A1088-737F-45CB-B68E-254E46348037}" destId="{F41139FD-01EE-4571-8B17-4FB00FC51163}" srcOrd="1" destOrd="0" presId="urn:microsoft.com/office/officeart/2005/8/layout/target3"/>
    <dgm:cxn modelId="{04197F77-D762-40E3-B793-B91BD70A3910}" type="presParOf" srcId="{333A1088-737F-45CB-B68E-254E46348037}" destId="{D005CE8C-CC26-4C3E-AC11-E15060ECD759}" srcOrd="2" destOrd="0" presId="urn:microsoft.com/office/officeart/2005/8/layout/target3"/>
    <dgm:cxn modelId="{AF1EAAC9-C223-4FCF-9465-D46E9FDE69F5}" type="presParOf" srcId="{333A1088-737F-45CB-B68E-254E46348037}" destId="{2C702D82-9B77-49B7-9568-BB8EB47C3372}" srcOrd="3" destOrd="0" presId="urn:microsoft.com/office/officeart/2005/8/layout/target3"/>
    <dgm:cxn modelId="{63634926-A139-4FC2-B9A8-8988554FDCDC}" type="presParOf" srcId="{333A1088-737F-45CB-B68E-254E46348037}" destId="{A52A0455-90FF-4808-ABD0-F02540D31D5A}" srcOrd="4" destOrd="0" presId="urn:microsoft.com/office/officeart/2005/8/layout/target3"/>
    <dgm:cxn modelId="{9BCEAB68-9EE1-425A-8B90-E2A16721B9AD}" type="presParOf" srcId="{333A1088-737F-45CB-B68E-254E46348037}" destId="{6140AFEC-043D-4C43-A2F9-D0F5331DF3A3}" srcOrd="5" destOrd="0" presId="urn:microsoft.com/office/officeart/2005/8/layout/target3"/>
    <dgm:cxn modelId="{FDD0C658-3736-4CD2-8DFA-3D6985FD43D5}" type="presParOf" srcId="{333A1088-737F-45CB-B68E-254E46348037}" destId="{9358AC05-5D7D-4327-9F80-1AD486AEA664}" srcOrd="6" destOrd="0" presId="urn:microsoft.com/office/officeart/2005/8/layout/target3"/>
    <dgm:cxn modelId="{FC036830-DC0B-4504-B393-01859804CD9E}" type="presParOf" srcId="{333A1088-737F-45CB-B68E-254E46348037}" destId="{313FC574-E1CD-4FB4-B054-0B805CE0447D}" srcOrd="7" destOrd="0" presId="urn:microsoft.com/office/officeart/2005/8/layout/target3"/>
    <dgm:cxn modelId="{47B3EC2F-1C43-4786-8728-51D04AB2903F}" type="presParOf" srcId="{333A1088-737F-45CB-B68E-254E46348037}" destId="{619D679B-A015-4ECF-8348-D1034C574F40}" srcOrd="8" destOrd="0" presId="urn:microsoft.com/office/officeart/2005/8/layout/target3"/>
    <dgm:cxn modelId="{6F3E0162-FD27-4661-802F-4A1A63A1C331}" type="presParOf" srcId="{333A1088-737F-45CB-B68E-254E46348037}" destId="{322283A8-4A27-4CDA-BAE3-F381106A9174}" srcOrd="9" destOrd="0" presId="urn:microsoft.com/office/officeart/2005/8/layout/target3"/>
    <dgm:cxn modelId="{0C3D3F82-F4B7-44A1-8D20-75E250ABE26C}" type="presParOf" srcId="{333A1088-737F-45CB-B68E-254E46348037}" destId="{FFC9F71D-1B4F-4AD9-A4A6-86ADEFC8AF5C}" srcOrd="10" destOrd="0" presId="urn:microsoft.com/office/officeart/2005/8/layout/target3"/>
    <dgm:cxn modelId="{DD7C8244-9585-4577-B2E6-E01682C8623E}" type="presParOf" srcId="{333A1088-737F-45CB-B68E-254E46348037}" destId="{25B08C86-7E15-44DC-BE7F-FFB55DD49D12}" srcOrd="11" destOrd="0" presId="urn:microsoft.com/office/officeart/2005/8/layout/target3"/>
    <dgm:cxn modelId="{6B573F47-8106-4C68-9E8B-0D1092E6DF5D}" type="presParOf" srcId="{333A1088-737F-45CB-B68E-254E46348037}" destId="{76644BE8-9D7C-4C09-B250-3D10AF48CBB7}" srcOrd="12" destOrd="0" presId="urn:microsoft.com/office/officeart/2005/8/layout/target3"/>
    <dgm:cxn modelId="{938DEE05-B5B6-4612-BD36-F3AE67598C32}" type="presParOf" srcId="{333A1088-737F-45CB-B68E-254E46348037}" destId="{EE85B701-7295-41C0-BA7A-34D3756A2AE6}" srcOrd="13" destOrd="0" presId="urn:microsoft.com/office/officeart/2005/8/layout/target3"/>
    <dgm:cxn modelId="{88816631-D164-40CA-AF92-2E64DC3A3054}" type="presParOf" srcId="{333A1088-737F-45CB-B68E-254E46348037}" destId="{8BEBB6EC-1DAA-4CAC-8A25-BC0FCBD5DBD5}" srcOrd="14" destOrd="0" presId="urn:microsoft.com/office/officeart/2005/8/layout/target3"/>
    <dgm:cxn modelId="{CB510362-1BF4-4FA7-BC27-9A19278FAD67}" type="presParOf" srcId="{333A1088-737F-45CB-B68E-254E46348037}" destId="{47245941-BE0D-45CD-BCAA-B250090442E4}" srcOrd="15" destOrd="0" presId="urn:microsoft.com/office/officeart/2005/8/layout/target3"/>
    <dgm:cxn modelId="{CF6766E0-E3C9-4D8B-B960-5C5BE61BC77D}" type="presParOf" srcId="{333A1088-737F-45CB-B68E-254E46348037}" destId="{D2A9BF8F-FB0A-436B-8C51-BB9244D5D9CD}" srcOrd="16" destOrd="0" presId="urn:microsoft.com/office/officeart/2005/8/layout/target3"/>
    <dgm:cxn modelId="{AC61CB41-3260-4824-82EC-6025046FD148}" type="presParOf" srcId="{333A1088-737F-45CB-B68E-254E46348037}" destId="{0C548854-67BA-4F28-963B-41EAF5FBB6D2}" srcOrd="17" destOrd="0" presId="urn:microsoft.com/office/officeart/2005/8/layout/target3"/>
    <dgm:cxn modelId="{24CA4E79-49A3-4201-867A-7FCFE18C5C51}" type="presParOf" srcId="{333A1088-737F-45CB-B68E-254E46348037}" destId="{AED2198E-93D5-4001-81B4-73124B309672}" srcOrd="18" destOrd="0" presId="urn:microsoft.com/office/officeart/2005/8/layout/target3"/>
    <dgm:cxn modelId="{F4123C32-ADAA-4984-9E92-732DCB4E465E}" type="presParOf" srcId="{333A1088-737F-45CB-B68E-254E46348037}" destId="{2BE915AB-18AA-4053-B92C-3BFC9ED204BB}" srcOrd="19" destOrd="0" presId="urn:microsoft.com/office/officeart/2005/8/layout/target3"/>
    <dgm:cxn modelId="{139A9950-DCEF-465B-88EE-BCCD97353178}" type="presParOf" srcId="{333A1088-737F-45CB-B68E-254E46348037}" destId="{6BB5E863-4638-4E1D-BFDE-399D028AC4ED}" srcOrd="20" destOrd="0" presId="urn:microsoft.com/office/officeart/2005/8/layout/target3"/>
    <dgm:cxn modelId="{ED03A7FE-4701-453F-B06C-3CC57AB825AD}" type="presParOf" srcId="{333A1088-737F-45CB-B68E-254E46348037}" destId="{5A5FFA88-C948-4069-8E93-59FA12366E83}" srcOrd="21" destOrd="0" presId="urn:microsoft.com/office/officeart/2005/8/layout/target3"/>
    <dgm:cxn modelId="{13F61FBD-EBFD-43A6-ACDD-537980543E61}" type="presParOf" srcId="{333A1088-737F-45CB-B68E-254E46348037}" destId="{890E4F0B-2866-4A3F-A3C7-2A14B1797930}" srcOrd="22" destOrd="0" presId="urn:microsoft.com/office/officeart/2005/8/layout/target3"/>
    <dgm:cxn modelId="{4238BCCA-1635-4B88-ADC7-D9A66D7D0E9D}" type="presParOf" srcId="{333A1088-737F-45CB-B68E-254E46348037}" destId="{42E43235-49C1-4C1A-A532-6F1D27DA46D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 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VY_52_INOVACE_01_Přírodopis </a:t>
          </a:r>
          <a:r>
            <a:rPr lang="cs-CZ" sz="1400" kern="1200" dirty="0" smtClean="0"/>
            <a:t>6. ročník_Buňka úvod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Buňka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2A9BF8F-FB0A-436B-8C51-BB9244D5D9C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C548854-67BA-4F28-963B-41EAF5FBB6D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 </a:t>
          </a:r>
          <a:r>
            <a:rPr lang="cs-CZ" sz="1400" kern="1200" smtClean="0"/>
            <a:t>: září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99408-A429-456A-B81A-30DF4F5D3B3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26A2A-9FB0-427B-B615-5E6E7C537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imgurl=http://www.biology.webz.cz/o/bunkare.jpg&amp;imgrefurl=http://www.biology.webz.cz/bunka.php&amp;h=345&amp;w=255&amp;sz=49&amp;tbnid=w5wzKsy0CGE1YM:&amp;tbnh=99&amp;tbnw=73&amp;prev=/search?q=rostlinn%C3%A1+bu%C5%88ka&amp;tbm=isch&amp;tbo=u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Buňka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Anotace</a:t>
            </a:r>
          </a:p>
          <a:p>
            <a:pPr>
              <a:buNone/>
            </a:pPr>
            <a:r>
              <a:rPr lang="cs-CZ" dirty="0" smtClean="0"/>
              <a:t>		-  prezentace pro přírodopis 6. ročník – 						buňka úvod</a:t>
            </a:r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r>
              <a:rPr lang="cs-CZ" dirty="0" smtClean="0"/>
              <a:t>		- pomůcky: ofocené listy buňky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u="sng" dirty="0" smtClean="0"/>
              <a:t>Buňka</a:t>
            </a: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r>
              <a:rPr lang="cs-CZ" sz="2700" dirty="0" smtClean="0"/>
              <a:t>- je základní stavební a funkční jednotka živých organismů</a:t>
            </a:r>
            <a:endParaRPr lang="cs-CZ" sz="27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sz="2800" b="1" u="sng" dirty="0" smtClean="0"/>
              <a:t>Stavba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buněčná stěna</a:t>
            </a:r>
          </a:p>
          <a:p>
            <a:pPr>
              <a:buNone/>
            </a:pPr>
            <a:r>
              <a:rPr lang="cs-CZ" sz="2400" dirty="0" smtClean="0"/>
              <a:t>		- na povrchu buněk rostlin, hub, bakterií, sinic</a:t>
            </a:r>
          </a:p>
          <a:p>
            <a:pPr>
              <a:buNone/>
            </a:pPr>
            <a:r>
              <a:rPr lang="cs-CZ" sz="2400" dirty="0" smtClean="0"/>
              <a:t>		- vymezuje tvar buňky</a:t>
            </a:r>
          </a:p>
          <a:p>
            <a:pPr>
              <a:buNone/>
            </a:pPr>
            <a:r>
              <a:rPr lang="cs-CZ" sz="2400" dirty="0" smtClean="0"/>
              <a:t>		- dobře propouští vodu (s minerály )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plazmatická membrána</a:t>
            </a:r>
          </a:p>
          <a:p>
            <a:pPr>
              <a:buNone/>
            </a:pPr>
            <a:r>
              <a:rPr lang="cs-CZ" sz="2400" dirty="0" smtClean="0"/>
              <a:t>		- zajišťuje výměnu látek mezi buňkou a prostředím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cytoplazma</a:t>
            </a:r>
          </a:p>
          <a:p>
            <a:pPr>
              <a:buNone/>
            </a:pPr>
            <a:r>
              <a:rPr lang="cs-CZ" sz="2400" dirty="0" smtClean="0"/>
              <a:t>		- vyplňuje buňku</a:t>
            </a:r>
          </a:p>
          <a:p>
            <a:pPr>
              <a:buNone/>
            </a:pPr>
            <a:r>
              <a:rPr lang="cs-CZ" sz="2400" dirty="0" smtClean="0"/>
              <a:t>		- její součástí jsou </a:t>
            </a:r>
            <a:r>
              <a:rPr lang="cs-CZ" sz="2400" b="1" dirty="0" smtClean="0"/>
              <a:t>organely </a:t>
            </a:r>
            <a:r>
              <a:rPr lang="cs-CZ" sz="2400" dirty="0" smtClean="0"/>
              <a:t>( v nich probíhají životní děje)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Buňka - obrázek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34076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Buněčná stěna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98884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Plazmatická membrána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63691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Cytoplazma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21297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Jádro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78904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Chloroplasty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43711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Vakuoly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350100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hlinkClick r:id="rId2"/>
              </a:rPr>
              <a:t>Odkaz</a:t>
            </a:r>
            <a:endParaRPr lang="cs-CZ" sz="28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15719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Mitochondrie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4749707" y="1122218"/>
            <a:ext cx="2980873" cy="4876800"/>
          </a:xfrm>
          <a:custGeom>
            <a:avLst/>
            <a:gdLst>
              <a:gd name="connsiteX0" fmla="*/ 127093 w 2980873"/>
              <a:gd name="connsiteY0" fmla="*/ 762000 h 4876800"/>
              <a:gd name="connsiteX1" fmla="*/ 113238 w 2980873"/>
              <a:gd name="connsiteY1" fmla="*/ 720437 h 4876800"/>
              <a:gd name="connsiteX2" fmla="*/ 140948 w 2980873"/>
              <a:gd name="connsiteY2" fmla="*/ 554182 h 4876800"/>
              <a:gd name="connsiteX3" fmla="*/ 196366 w 2980873"/>
              <a:gd name="connsiteY3" fmla="*/ 471055 h 4876800"/>
              <a:gd name="connsiteX4" fmla="*/ 279493 w 2980873"/>
              <a:gd name="connsiteY4" fmla="*/ 415637 h 4876800"/>
              <a:gd name="connsiteX5" fmla="*/ 321057 w 2980873"/>
              <a:gd name="connsiteY5" fmla="*/ 387927 h 4876800"/>
              <a:gd name="connsiteX6" fmla="*/ 362620 w 2980873"/>
              <a:gd name="connsiteY6" fmla="*/ 374073 h 4876800"/>
              <a:gd name="connsiteX7" fmla="*/ 459602 w 2980873"/>
              <a:gd name="connsiteY7" fmla="*/ 318655 h 4876800"/>
              <a:gd name="connsiteX8" fmla="*/ 556584 w 2980873"/>
              <a:gd name="connsiteY8" fmla="*/ 263237 h 4876800"/>
              <a:gd name="connsiteX9" fmla="*/ 653566 w 2980873"/>
              <a:gd name="connsiteY9" fmla="*/ 221673 h 4876800"/>
              <a:gd name="connsiteX10" fmla="*/ 708984 w 2980873"/>
              <a:gd name="connsiteY10" fmla="*/ 180109 h 4876800"/>
              <a:gd name="connsiteX11" fmla="*/ 805966 w 2980873"/>
              <a:gd name="connsiteY11" fmla="*/ 138546 h 4876800"/>
              <a:gd name="connsiteX12" fmla="*/ 902948 w 2980873"/>
              <a:gd name="connsiteY12" fmla="*/ 96982 h 4876800"/>
              <a:gd name="connsiteX13" fmla="*/ 944511 w 2980873"/>
              <a:gd name="connsiteY13" fmla="*/ 69273 h 4876800"/>
              <a:gd name="connsiteX14" fmla="*/ 1124620 w 2980873"/>
              <a:gd name="connsiteY14" fmla="*/ 27709 h 4876800"/>
              <a:gd name="connsiteX15" fmla="*/ 1180038 w 2980873"/>
              <a:gd name="connsiteY15" fmla="*/ 13855 h 4876800"/>
              <a:gd name="connsiteX16" fmla="*/ 1304729 w 2980873"/>
              <a:gd name="connsiteY16" fmla="*/ 0 h 4876800"/>
              <a:gd name="connsiteX17" fmla="*/ 1554111 w 2980873"/>
              <a:gd name="connsiteY17" fmla="*/ 13855 h 4876800"/>
              <a:gd name="connsiteX18" fmla="*/ 1637238 w 2980873"/>
              <a:gd name="connsiteY18" fmla="*/ 55418 h 4876800"/>
              <a:gd name="connsiteX19" fmla="*/ 1692657 w 2980873"/>
              <a:gd name="connsiteY19" fmla="*/ 110837 h 4876800"/>
              <a:gd name="connsiteX20" fmla="*/ 1734220 w 2980873"/>
              <a:gd name="connsiteY20" fmla="*/ 124691 h 4876800"/>
              <a:gd name="connsiteX21" fmla="*/ 1775784 w 2980873"/>
              <a:gd name="connsiteY21" fmla="*/ 166255 h 4876800"/>
              <a:gd name="connsiteX22" fmla="*/ 1817348 w 2980873"/>
              <a:gd name="connsiteY22" fmla="*/ 180109 h 4876800"/>
              <a:gd name="connsiteX23" fmla="*/ 1858911 w 2980873"/>
              <a:gd name="connsiteY23" fmla="*/ 207818 h 4876800"/>
              <a:gd name="connsiteX24" fmla="*/ 2011311 w 2980873"/>
              <a:gd name="connsiteY24" fmla="*/ 249382 h 4876800"/>
              <a:gd name="connsiteX25" fmla="*/ 2122148 w 2980873"/>
              <a:gd name="connsiteY25" fmla="*/ 290946 h 4876800"/>
              <a:gd name="connsiteX26" fmla="*/ 2163711 w 2980873"/>
              <a:gd name="connsiteY26" fmla="*/ 304800 h 4876800"/>
              <a:gd name="connsiteX27" fmla="*/ 2260693 w 2980873"/>
              <a:gd name="connsiteY27" fmla="*/ 332509 h 4876800"/>
              <a:gd name="connsiteX28" fmla="*/ 2343820 w 2980873"/>
              <a:gd name="connsiteY28" fmla="*/ 387927 h 4876800"/>
              <a:gd name="connsiteX29" fmla="*/ 2385384 w 2980873"/>
              <a:gd name="connsiteY29" fmla="*/ 401782 h 4876800"/>
              <a:gd name="connsiteX30" fmla="*/ 2468511 w 2980873"/>
              <a:gd name="connsiteY30" fmla="*/ 457200 h 4876800"/>
              <a:gd name="connsiteX31" fmla="*/ 2565493 w 2980873"/>
              <a:gd name="connsiteY31" fmla="*/ 526473 h 4876800"/>
              <a:gd name="connsiteX32" fmla="*/ 2620911 w 2980873"/>
              <a:gd name="connsiteY32" fmla="*/ 609600 h 4876800"/>
              <a:gd name="connsiteX33" fmla="*/ 2648620 w 2980873"/>
              <a:gd name="connsiteY33" fmla="*/ 651164 h 4876800"/>
              <a:gd name="connsiteX34" fmla="*/ 2662475 w 2980873"/>
              <a:gd name="connsiteY34" fmla="*/ 692727 h 4876800"/>
              <a:gd name="connsiteX35" fmla="*/ 2717893 w 2980873"/>
              <a:gd name="connsiteY35" fmla="*/ 762000 h 4876800"/>
              <a:gd name="connsiteX36" fmla="*/ 2745602 w 2980873"/>
              <a:gd name="connsiteY36" fmla="*/ 845127 h 4876800"/>
              <a:gd name="connsiteX37" fmla="*/ 2773311 w 2980873"/>
              <a:gd name="connsiteY37" fmla="*/ 928255 h 4876800"/>
              <a:gd name="connsiteX38" fmla="*/ 2787166 w 2980873"/>
              <a:gd name="connsiteY38" fmla="*/ 969818 h 4876800"/>
              <a:gd name="connsiteX39" fmla="*/ 2801020 w 2980873"/>
              <a:gd name="connsiteY39" fmla="*/ 1025237 h 4876800"/>
              <a:gd name="connsiteX40" fmla="*/ 2828729 w 2980873"/>
              <a:gd name="connsiteY40" fmla="*/ 1066800 h 4876800"/>
              <a:gd name="connsiteX41" fmla="*/ 2842584 w 2980873"/>
              <a:gd name="connsiteY41" fmla="*/ 1177637 h 4876800"/>
              <a:gd name="connsiteX42" fmla="*/ 2856438 w 2980873"/>
              <a:gd name="connsiteY42" fmla="*/ 1260764 h 4876800"/>
              <a:gd name="connsiteX43" fmla="*/ 2884148 w 2980873"/>
              <a:gd name="connsiteY43" fmla="*/ 1468582 h 4876800"/>
              <a:gd name="connsiteX44" fmla="*/ 2898002 w 2980873"/>
              <a:gd name="connsiteY44" fmla="*/ 1579418 h 4876800"/>
              <a:gd name="connsiteX45" fmla="*/ 2911857 w 2980873"/>
              <a:gd name="connsiteY45" fmla="*/ 1648691 h 4876800"/>
              <a:gd name="connsiteX46" fmla="*/ 2925711 w 2980873"/>
              <a:gd name="connsiteY46" fmla="*/ 1842655 h 4876800"/>
              <a:gd name="connsiteX47" fmla="*/ 2939566 w 2980873"/>
              <a:gd name="connsiteY47" fmla="*/ 1967346 h 4876800"/>
              <a:gd name="connsiteX48" fmla="*/ 2925711 w 2980873"/>
              <a:gd name="connsiteY48" fmla="*/ 2299855 h 4876800"/>
              <a:gd name="connsiteX49" fmla="*/ 2953420 w 2980873"/>
              <a:gd name="connsiteY49" fmla="*/ 3048000 h 4876800"/>
              <a:gd name="connsiteX50" fmla="*/ 2953420 w 2980873"/>
              <a:gd name="connsiteY50" fmla="*/ 3754582 h 4876800"/>
              <a:gd name="connsiteX51" fmla="*/ 2925711 w 2980873"/>
              <a:gd name="connsiteY51" fmla="*/ 3837709 h 4876800"/>
              <a:gd name="connsiteX52" fmla="*/ 2898002 w 2980873"/>
              <a:gd name="connsiteY52" fmla="*/ 3934691 h 4876800"/>
              <a:gd name="connsiteX53" fmla="*/ 2870293 w 2980873"/>
              <a:gd name="connsiteY53" fmla="*/ 4017818 h 4876800"/>
              <a:gd name="connsiteX54" fmla="*/ 2856438 w 2980873"/>
              <a:gd name="connsiteY54" fmla="*/ 4572000 h 4876800"/>
              <a:gd name="connsiteX55" fmla="*/ 2842584 w 2980873"/>
              <a:gd name="connsiteY55" fmla="*/ 4613564 h 4876800"/>
              <a:gd name="connsiteX56" fmla="*/ 2814875 w 2980873"/>
              <a:gd name="connsiteY56" fmla="*/ 4710546 h 4876800"/>
              <a:gd name="connsiteX57" fmla="*/ 2759457 w 2980873"/>
              <a:gd name="connsiteY57" fmla="*/ 4793673 h 4876800"/>
              <a:gd name="connsiteX58" fmla="*/ 2662475 w 2980873"/>
              <a:gd name="connsiteY58" fmla="*/ 4835237 h 4876800"/>
              <a:gd name="connsiteX59" fmla="*/ 2523929 w 2980873"/>
              <a:gd name="connsiteY59" fmla="*/ 4862946 h 4876800"/>
              <a:gd name="connsiteX60" fmla="*/ 2468511 w 2980873"/>
              <a:gd name="connsiteY60" fmla="*/ 4876800 h 4876800"/>
              <a:gd name="connsiteX61" fmla="*/ 1789638 w 2980873"/>
              <a:gd name="connsiteY61" fmla="*/ 4862946 h 4876800"/>
              <a:gd name="connsiteX62" fmla="*/ 1678802 w 2980873"/>
              <a:gd name="connsiteY62" fmla="*/ 4835237 h 4876800"/>
              <a:gd name="connsiteX63" fmla="*/ 1540257 w 2980873"/>
              <a:gd name="connsiteY63" fmla="*/ 4821382 h 4876800"/>
              <a:gd name="connsiteX64" fmla="*/ 1387857 w 2980873"/>
              <a:gd name="connsiteY64" fmla="*/ 4793673 h 4876800"/>
              <a:gd name="connsiteX65" fmla="*/ 1332438 w 2980873"/>
              <a:gd name="connsiteY65" fmla="*/ 4779818 h 4876800"/>
              <a:gd name="connsiteX66" fmla="*/ 1290875 w 2980873"/>
              <a:gd name="connsiteY66" fmla="*/ 4752109 h 4876800"/>
              <a:gd name="connsiteX67" fmla="*/ 1235457 w 2980873"/>
              <a:gd name="connsiteY67" fmla="*/ 4738255 h 4876800"/>
              <a:gd name="connsiteX68" fmla="*/ 1193893 w 2980873"/>
              <a:gd name="connsiteY68" fmla="*/ 4724400 h 4876800"/>
              <a:gd name="connsiteX69" fmla="*/ 1083057 w 2980873"/>
              <a:gd name="connsiteY69" fmla="*/ 4696691 h 4876800"/>
              <a:gd name="connsiteX70" fmla="*/ 986075 w 2980873"/>
              <a:gd name="connsiteY70" fmla="*/ 4641273 h 4876800"/>
              <a:gd name="connsiteX71" fmla="*/ 930657 w 2980873"/>
              <a:gd name="connsiteY71" fmla="*/ 4627418 h 4876800"/>
              <a:gd name="connsiteX72" fmla="*/ 889093 w 2980873"/>
              <a:gd name="connsiteY72" fmla="*/ 4613564 h 4876800"/>
              <a:gd name="connsiteX73" fmla="*/ 792111 w 2980873"/>
              <a:gd name="connsiteY73" fmla="*/ 4572000 h 4876800"/>
              <a:gd name="connsiteX74" fmla="*/ 750548 w 2980873"/>
              <a:gd name="connsiteY74" fmla="*/ 4544291 h 4876800"/>
              <a:gd name="connsiteX75" fmla="*/ 708984 w 2980873"/>
              <a:gd name="connsiteY75" fmla="*/ 4530437 h 4876800"/>
              <a:gd name="connsiteX76" fmla="*/ 667420 w 2980873"/>
              <a:gd name="connsiteY76" fmla="*/ 4502727 h 4876800"/>
              <a:gd name="connsiteX77" fmla="*/ 625857 w 2980873"/>
              <a:gd name="connsiteY77" fmla="*/ 4488873 h 4876800"/>
              <a:gd name="connsiteX78" fmla="*/ 542729 w 2980873"/>
              <a:gd name="connsiteY78" fmla="*/ 4405746 h 4876800"/>
              <a:gd name="connsiteX79" fmla="*/ 459602 w 2980873"/>
              <a:gd name="connsiteY79" fmla="*/ 4364182 h 4876800"/>
              <a:gd name="connsiteX80" fmla="*/ 390329 w 2980873"/>
              <a:gd name="connsiteY80" fmla="*/ 4281055 h 4876800"/>
              <a:gd name="connsiteX81" fmla="*/ 348766 w 2980873"/>
              <a:gd name="connsiteY81" fmla="*/ 4239491 h 4876800"/>
              <a:gd name="connsiteX82" fmla="*/ 307202 w 2980873"/>
              <a:gd name="connsiteY82" fmla="*/ 4142509 h 4876800"/>
              <a:gd name="connsiteX83" fmla="*/ 265638 w 2980873"/>
              <a:gd name="connsiteY83" fmla="*/ 4087091 h 4876800"/>
              <a:gd name="connsiteX84" fmla="*/ 224075 w 2980873"/>
              <a:gd name="connsiteY84" fmla="*/ 3990109 h 4876800"/>
              <a:gd name="connsiteX85" fmla="*/ 182511 w 2980873"/>
              <a:gd name="connsiteY85" fmla="*/ 3851564 h 4876800"/>
              <a:gd name="connsiteX86" fmla="*/ 168657 w 2980873"/>
              <a:gd name="connsiteY86" fmla="*/ 3560618 h 4876800"/>
              <a:gd name="connsiteX87" fmla="*/ 140948 w 2980873"/>
              <a:gd name="connsiteY87" fmla="*/ 3394364 h 4876800"/>
              <a:gd name="connsiteX88" fmla="*/ 127093 w 2980873"/>
              <a:gd name="connsiteY88" fmla="*/ 1925782 h 4876800"/>
              <a:gd name="connsiteX89" fmla="*/ 85529 w 2980873"/>
              <a:gd name="connsiteY89" fmla="*/ 1745673 h 4876800"/>
              <a:gd name="connsiteX90" fmla="*/ 71675 w 2980873"/>
              <a:gd name="connsiteY90" fmla="*/ 1662546 h 4876800"/>
              <a:gd name="connsiteX91" fmla="*/ 43966 w 2980873"/>
              <a:gd name="connsiteY91" fmla="*/ 1579418 h 4876800"/>
              <a:gd name="connsiteX92" fmla="*/ 30111 w 2980873"/>
              <a:gd name="connsiteY92" fmla="*/ 1468582 h 4876800"/>
              <a:gd name="connsiteX93" fmla="*/ 16257 w 2980873"/>
              <a:gd name="connsiteY93" fmla="*/ 1427018 h 4876800"/>
              <a:gd name="connsiteX94" fmla="*/ 2402 w 2980873"/>
              <a:gd name="connsiteY94" fmla="*/ 1371600 h 4876800"/>
              <a:gd name="connsiteX95" fmla="*/ 16257 w 2980873"/>
              <a:gd name="connsiteY95" fmla="*/ 1039091 h 4876800"/>
              <a:gd name="connsiteX96" fmla="*/ 57820 w 2980873"/>
              <a:gd name="connsiteY96" fmla="*/ 997527 h 4876800"/>
              <a:gd name="connsiteX97" fmla="*/ 71675 w 2980873"/>
              <a:gd name="connsiteY97" fmla="*/ 955964 h 4876800"/>
              <a:gd name="connsiteX98" fmla="*/ 99384 w 2980873"/>
              <a:gd name="connsiteY98" fmla="*/ 914400 h 4876800"/>
              <a:gd name="connsiteX99" fmla="*/ 113238 w 2980873"/>
              <a:gd name="connsiteY99" fmla="*/ 872837 h 4876800"/>
              <a:gd name="connsiteX100" fmla="*/ 140948 w 2980873"/>
              <a:gd name="connsiteY100" fmla="*/ 762000 h 4876800"/>
              <a:gd name="connsiteX101" fmla="*/ 168657 w 2980873"/>
              <a:gd name="connsiteY101" fmla="*/ 720437 h 4876800"/>
              <a:gd name="connsiteX102" fmla="*/ 196366 w 2980873"/>
              <a:gd name="connsiteY102" fmla="*/ 595746 h 4876800"/>
              <a:gd name="connsiteX103" fmla="*/ 154802 w 2980873"/>
              <a:gd name="connsiteY103" fmla="*/ 609600 h 4876800"/>
              <a:gd name="connsiteX104" fmla="*/ 140948 w 2980873"/>
              <a:gd name="connsiteY104" fmla="*/ 651164 h 4876800"/>
              <a:gd name="connsiteX105" fmla="*/ 127093 w 2980873"/>
              <a:gd name="connsiteY105" fmla="*/ 762000 h 487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2980873" h="4876800">
                <a:moveTo>
                  <a:pt x="127093" y="762000"/>
                </a:moveTo>
                <a:cubicBezTo>
                  <a:pt x="122475" y="773545"/>
                  <a:pt x="113238" y="735041"/>
                  <a:pt x="113238" y="720437"/>
                </a:cubicBezTo>
                <a:cubicBezTo>
                  <a:pt x="113238" y="702121"/>
                  <a:pt x="119270" y="593202"/>
                  <a:pt x="140948" y="554182"/>
                </a:cubicBezTo>
                <a:cubicBezTo>
                  <a:pt x="157121" y="525071"/>
                  <a:pt x="168657" y="489528"/>
                  <a:pt x="196366" y="471055"/>
                </a:cubicBezTo>
                <a:lnTo>
                  <a:pt x="279493" y="415637"/>
                </a:lnTo>
                <a:cubicBezTo>
                  <a:pt x="293348" y="406400"/>
                  <a:pt x="305260" y="393193"/>
                  <a:pt x="321057" y="387927"/>
                </a:cubicBezTo>
                <a:lnTo>
                  <a:pt x="362620" y="374073"/>
                </a:lnTo>
                <a:cubicBezTo>
                  <a:pt x="463884" y="306564"/>
                  <a:pt x="336557" y="388966"/>
                  <a:pt x="459602" y="318655"/>
                </a:cubicBezTo>
                <a:cubicBezTo>
                  <a:pt x="529172" y="278901"/>
                  <a:pt x="472850" y="299123"/>
                  <a:pt x="556584" y="263237"/>
                </a:cubicBezTo>
                <a:cubicBezTo>
                  <a:pt x="616575" y="237526"/>
                  <a:pt x="586734" y="263443"/>
                  <a:pt x="653566" y="221673"/>
                </a:cubicBezTo>
                <a:cubicBezTo>
                  <a:pt x="673147" y="209435"/>
                  <a:pt x="689403" y="192347"/>
                  <a:pt x="708984" y="180109"/>
                </a:cubicBezTo>
                <a:cubicBezTo>
                  <a:pt x="748117" y="155651"/>
                  <a:pt x="765561" y="152014"/>
                  <a:pt x="805966" y="138546"/>
                </a:cubicBezTo>
                <a:cubicBezTo>
                  <a:pt x="910311" y="68982"/>
                  <a:pt x="777697" y="150661"/>
                  <a:pt x="902948" y="96982"/>
                </a:cubicBezTo>
                <a:cubicBezTo>
                  <a:pt x="918253" y="90423"/>
                  <a:pt x="929295" y="76036"/>
                  <a:pt x="944511" y="69273"/>
                </a:cubicBezTo>
                <a:cubicBezTo>
                  <a:pt x="1027044" y="32591"/>
                  <a:pt x="1034024" y="44181"/>
                  <a:pt x="1124620" y="27709"/>
                </a:cubicBezTo>
                <a:cubicBezTo>
                  <a:pt x="1143354" y="24303"/>
                  <a:pt x="1161218" y="16750"/>
                  <a:pt x="1180038" y="13855"/>
                </a:cubicBezTo>
                <a:cubicBezTo>
                  <a:pt x="1221371" y="7496"/>
                  <a:pt x="1263165" y="4618"/>
                  <a:pt x="1304729" y="0"/>
                </a:cubicBezTo>
                <a:cubicBezTo>
                  <a:pt x="1387856" y="4618"/>
                  <a:pt x="1471230" y="5962"/>
                  <a:pt x="1554111" y="13855"/>
                </a:cubicBezTo>
                <a:cubicBezTo>
                  <a:pt x="1581770" y="16489"/>
                  <a:pt x="1617388" y="38404"/>
                  <a:pt x="1637238" y="55418"/>
                </a:cubicBezTo>
                <a:cubicBezTo>
                  <a:pt x="1657073" y="72420"/>
                  <a:pt x="1667873" y="102576"/>
                  <a:pt x="1692657" y="110837"/>
                </a:cubicBezTo>
                <a:lnTo>
                  <a:pt x="1734220" y="124691"/>
                </a:lnTo>
                <a:cubicBezTo>
                  <a:pt x="1748075" y="138546"/>
                  <a:pt x="1759481" y="155387"/>
                  <a:pt x="1775784" y="166255"/>
                </a:cubicBezTo>
                <a:cubicBezTo>
                  <a:pt x="1787935" y="174356"/>
                  <a:pt x="1804286" y="173578"/>
                  <a:pt x="1817348" y="180109"/>
                </a:cubicBezTo>
                <a:cubicBezTo>
                  <a:pt x="1832241" y="187555"/>
                  <a:pt x="1843695" y="201055"/>
                  <a:pt x="1858911" y="207818"/>
                </a:cubicBezTo>
                <a:cubicBezTo>
                  <a:pt x="1916437" y="233385"/>
                  <a:pt x="1952049" y="237529"/>
                  <a:pt x="2011311" y="249382"/>
                </a:cubicBezTo>
                <a:cubicBezTo>
                  <a:pt x="2079731" y="294995"/>
                  <a:pt x="2026276" y="266978"/>
                  <a:pt x="2122148" y="290946"/>
                </a:cubicBezTo>
                <a:cubicBezTo>
                  <a:pt x="2136316" y="294488"/>
                  <a:pt x="2149669" y="300788"/>
                  <a:pt x="2163711" y="304800"/>
                </a:cubicBezTo>
                <a:cubicBezTo>
                  <a:pt x="2285495" y="339595"/>
                  <a:pt x="2161031" y="299290"/>
                  <a:pt x="2260693" y="332509"/>
                </a:cubicBezTo>
                <a:cubicBezTo>
                  <a:pt x="2288402" y="350982"/>
                  <a:pt x="2312227" y="377396"/>
                  <a:pt x="2343820" y="387927"/>
                </a:cubicBezTo>
                <a:cubicBezTo>
                  <a:pt x="2357675" y="392545"/>
                  <a:pt x="2372618" y="394690"/>
                  <a:pt x="2385384" y="401782"/>
                </a:cubicBezTo>
                <a:cubicBezTo>
                  <a:pt x="2414495" y="417955"/>
                  <a:pt x="2440802" y="438727"/>
                  <a:pt x="2468511" y="457200"/>
                </a:cubicBezTo>
                <a:cubicBezTo>
                  <a:pt x="2488734" y="470682"/>
                  <a:pt x="2552992" y="512410"/>
                  <a:pt x="2565493" y="526473"/>
                </a:cubicBezTo>
                <a:cubicBezTo>
                  <a:pt x="2587618" y="551363"/>
                  <a:pt x="2602438" y="581891"/>
                  <a:pt x="2620911" y="609600"/>
                </a:cubicBezTo>
                <a:cubicBezTo>
                  <a:pt x="2630147" y="623455"/>
                  <a:pt x="2643354" y="635367"/>
                  <a:pt x="2648620" y="651164"/>
                </a:cubicBezTo>
                <a:cubicBezTo>
                  <a:pt x="2653238" y="665018"/>
                  <a:pt x="2654961" y="680204"/>
                  <a:pt x="2662475" y="692727"/>
                </a:cubicBezTo>
                <a:cubicBezTo>
                  <a:pt x="2711821" y="774970"/>
                  <a:pt x="2670365" y="655062"/>
                  <a:pt x="2717893" y="762000"/>
                </a:cubicBezTo>
                <a:cubicBezTo>
                  <a:pt x="2729755" y="788690"/>
                  <a:pt x="2736366" y="817418"/>
                  <a:pt x="2745602" y="845127"/>
                </a:cubicBezTo>
                <a:lnTo>
                  <a:pt x="2773311" y="928255"/>
                </a:lnTo>
                <a:cubicBezTo>
                  <a:pt x="2777929" y="942109"/>
                  <a:pt x="2783624" y="955650"/>
                  <a:pt x="2787166" y="969818"/>
                </a:cubicBezTo>
                <a:cubicBezTo>
                  <a:pt x="2791784" y="988291"/>
                  <a:pt x="2793519" y="1007735"/>
                  <a:pt x="2801020" y="1025237"/>
                </a:cubicBezTo>
                <a:cubicBezTo>
                  <a:pt x="2807579" y="1040542"/>
                  <a:pt x="2819493" y="1052946"/>
                  <a:pt x="2828729" y="1066800"/>
                </a:cubicBezTo>
                <a:cubicBezTo>
                  <a:pt x="2833347" y="1103746"/>
                  <a:pt x="2837318" y="1140778"/>
                  <a:pt x="2842584" y="1177637"/>
                </a:cubicBezTo>
                <a:cubicBezTo>
                  <a:pt x="2846557" y="1205446"/>
                  <a:pt x="2853336" y="1232845"/>
                  <a:pt x="2856438" y="1260764"/>
                </a:cubicBezTo>
                <a:cubicBezTo>
                  <a:pt x="2879039" y="1464169"/>
                  <a:pt x="2850729" y="1368327"/>
                  <a:pt x="2884148" y="1468582"/>
                </a:cubicBezTo>
                <a:cubicBezTo>
                  <a:pt x="2888766" y="1505527"/>
                  <a:pt x="2892340" y="1542618"/>
                  <a:pt x="2898002" y="1579418"/>
                </a:cubicBezTo>
                <a:cubicBezTo>
                  <a:pt x="2901583" y="1602692"/>
                  <a:pt x="2909392" y="1625272"/>
                  <a:pt x="2911857" y="1648691"/>
                </a:cubicBezTo>
                <a:cubicBezTo>
                  <a:pt x="2918643" y="1713154"/>
                  <a:pt x="2920096" y="1778079"/>
                  <a:pt x="2925711" y="1842655"/>
                </a:cubicBezTo>
                <a:cubicBezTo>
                  <a:pt x="2929334" y="1884317"/>
                  <a:pt x="2934948" y="1925782"/>
                  <a:pt x="2939566" y="1967346"/>
                </a:cubicBezTo>
                <a:cubicBezTo>
                  <a:pt x="2934948" y="2078182"/>
                  <a:pt x="2925711" y="2188922"/>
                  <a:pt x="2925711" y="2299855"/>
                </a:cubicBezTo>
                <a:cubicBezTo>
                  <a:pt x="2925711" y="2954674"/>
                  <a:pt x="2884727" y="2773217"/>
                  <a:pt x="2953420" y="3048000"/>
                </a:cubicBezTo>
                <a:cubicBezTo>
                  <a:pt x="2972104" y="3346941"/>
                  <a:pt x="2980873" y="3379396"/>
                  <a:pt x="2953420" y="3754582"/>
                </a:cubicBezTo>
                <a:cubicBezTo>
                  <a:pt x="2951289" y="3783712"/>
                  <a:pt x="2934947" y="3810000"/>
                  <a:pt x="2925711" y="3837709"/>
                </a:cubicBezTo>
                <a:cubicBezTo>
                  <a:pt x="2879153" y="3977386"/>
                  <a:pt x="2950190" y="3760734"/>
                  <a:pt x="2898002" y="3934691"/>
                </a:cubicBezTo>
                <a:cubicBezTo>
                  <a:pt x="2889609" y="3962667"/>
                  <a:pt x="2870293" y="4017818"/>
                  <a:pt x="2870293" y="4017818"/>
                </a:cubicBezTo>
                <a:cubicBezTo>
                  <a:pt x="2865675" y="4202545"/>
                  <a:pt x="2865023" y="4387414"/>
                  <a:pt x="2856438" y="4572000"/>
                </a:cubicBezTo>
                <a:cubicBezTo>
                  <a:pt x="2855759" y="4586588"/>
                  <a:pt x="2846596" y="4599522"/>
                  <a:pt x="2842584" y="4613564"/>
                </a:cubicBezTo>
                <a:cubicBezTo>
                  <a:pt x="2838366" y="4628328"/>
                  <a:pt x="2824642" y="4692965"/>
                  <a:pt x="2814875" y="4710546"/>
                </a:cubicBezTo>
                <a:cubicBezTo>
                  <a:pt x="2798702" y="4739657"/>
                  <a:pt x="2789243" y="4778780"/>
                  <a:pt x="2759457" y="4793673"/>
                </a:cubicBezTo>
                <a:cubicBezTo>
                  <a:pt x="2710203" y="4818300"/>
                  <a:pt x="2710036" y="4821648"/>
                  <a:pt x="2662475" y="4835237"/>
                </a:cubicBezTo>
                <a:cubicBezTo>
                  <a:pt x="2587401" y="4856687"/>
                  <a:pt x="2614631" y="4844806"/>
                  <a:pt x="2523929" y="4862946"/>
                </a:cubicBezTo>
                <a:cubicBezTo>
                  <a:pt x="2505258" y="4866680"/>
                  <a:pt x="2486984" y="4872182"/>
                  <a:pt x="2468511" y="4876800"/>
                </a:cubicBezTo>
                <a:cubicBezTo>
                  <a:pt x="2242220" y="4872182"/>
                  <a:pt x="2015663" y="4874842"/>
                  <a:pt x="1789638" y="4862946"/>
                </a:cubicBezTo>
                <a:cubicBezTo>
                  <a:pt x="1751608" y="4860944"/>
                  <a:pt x="1716695" y="4839026"/>
                  <a:pt x="1678802" y="4835237"/>
                </a:cubicBezTo>
                <a:lnTo>
                  <a:pt x="1540257" y="4821382"/>
                </a:lnTo>
                <a:cubicBezTo>
                  <a:pt x="1414561" y="4789958"/>
                  <a:pt x="1569879" y="4826768"/>
                  <a:pt x="1387857" y="4793673"/>
                </a:cubicBezTo>
                <a:cubicBezTo>
                  <a:pt x="1369123" y="4790267"/>
                  <a:pt x="1350911" y="4784436"/>
                  <a:pt x="1332438" y="4779818"/>
                </a:cubicBezTo>
                <a:cubicBezTo>
                  <a:pt x="1318584" y="4770582"/>
                  <a:pt x="1306180" y="4758668"/>
                  <a:pt x="1290875" y="4752109"/>
                </a:cubicBezTo>
                <a:cubicBezTo>
                  <a:pt x="1273373" y="4744608"/>
                  <a:pt x="1253766" y="4743486"/>
                  <a:pt x="1235457" y="4738255"/>
                </a:cubicBezTo>
                <a:cubicBezTo>
                  <a:pt x="1221415" y="4734243"/>
                  <a:pt x="1207983" y="4728243"/>
                  <a:pt x="1193893" y="4724400"/>
                </a:cubicBezTo>
                <a:cubicBezTo>
                  <a:pt x="1157153" y="4714380"/>
                  <a:pt x="1083057" y="4696691"/>
                  <a:pt x="1083057" y="4696691"/>
                </a:cubicBezTo>
                <a:cubicBezTo>
                  <a:pt x="1048603" y="4673722"/>
                  <a:pt x="1026253" y="4656340"/>
                  <a:pt x="986075" y="4641273"/>
                </a:cubicBezTo>
                <a:cubicBezTo>
                  <a:pt x="968246" y="4634587"/>
                  <a:pt x="948966" y="4632649"/>
                  <a:pt x="930657" y="4627418"/>
                </a:cubicBezTo>
                <a:cubicBezTo>
                  <a:pt x="916615" y="4623406"/>
                  <a:pt x="902948" y="4618182"/>
                  <a:pt x="889093" y="4613564"/>
                </a:cubicBezTo>
                <a:cubicBezTo>
                  <a:pt x="784742" y="4543997"/>
                  <a:pt x="917365" y="4625681"/>
                  <a:pt x="792111" y="4572000"/>
                </a:cubicBezTo>
                <a:cubicBezTo>
                  <a:pt x="776806" y="4565441"/>
                  <a:pt x="765441" y="4551737"/>
                  <a:pt x="750548" y="4544291"/>
                </a:cubicBezTo>
                <a:cubicBezTo>
                  <a:pt x="737486" y="4537760"/>
                  <a:pt x="722839" y="4535055"/>
                  <a:pt x="708984" y="4530437"/>
                </a:cubicBezTo>
                <a:cubicBezTo>
                  <a:pt x="695129" y="4521200"/>
                  <a:pt x="682313" y="4510174"/>
                  <a:pt x="667420" y="4502727"/>
                </a:cubicBezTo>
                <a:cubicBezTo>
                  <a:pt x="654358" y="4496196"/>
                  <a:pt x="637385" y="4497839"/>
                  <a:pt x="625857" y="4488873"/>
                </a:cubicBezTo>
                <a:cubicBezTo>
                  <a:pt x="594925" y="4464815"/>
                  <a:pt x="579905" y="4418138"/>
                  <a:pt x="542729" y="4405746"/>
                </a:cubicBezTo>
                <a:cubicBezTo>
                  <a:pt x="501074" y="4391860"/>
                  <a:pt x="495411" y="4394023"/>
                  <a:pt x="459602" y="4364182"/>
                </a:cubicBezTo>
                <a:cubicBezTo>
                  <a:pt x="393371" y="4308990"/>
                  <a:pt x="439863" y="4340496"/>
                  <a:pt x="390329" y="4281055"/>
                </a:cubicBezTo>
                <a:cubicBezTo>
                  <a:pt x="377786" y="4266003"/>
                  <a:pt x="362620" y="4253346"/>
                  <a:pt x="348766" y="4239491"/>
                </a:cubicBezTo>
                <a:cubicBezTo>
                  <a:pt x="335298" y="4199088"/>
                  <a:pt x="331659" y="4181639"/>
                  <a:pt x="307202" y="4142509"/>
                </a:cubicBezTo>
                <a:cubicBezTo>
                  <a:pt x="294964" y="4122928"/>
                  <a:pt x="279493" y="4105564"/>
                  <a:pt x="265638" y="4087091"/>
                </a:cubicBezTo>
                <a:cubicBezTo>
                  <a:pt x="221049" y="3953316"/>
                  <a:pt x="292545" y="4161285"/>
                  <a:pt x="224075" y="3990109"/>
                </a:cubicBezTo>
                <a:cubicBezTo>
                  <a:pt x="201589" y="3933894"/>
                  <a:pt x="196120" y="3905997"/>
                  <a:pt x="182511" y="3851564"/>
                </a:cubicBezTo>
                <a:cubicBezTo>
                  <a:pt x="177893" y="3754582"/>
                  <a:pt x="175115" y="3657495"/>
                  <a:pt x="168657" y="3560618"/>
                </a:cubicBezTo>
                <a:cubicBezTo>
                  <a:pt x="160924" y="3444616"/>
                  <a:pt x="165325" y="3467498"/>
                  <a:pt x="140948" y="3394364"/>
                </a:cubicBezTo>
                <a:cubicBezTo>
                  <a:pt x="136330" y="2904837"/>
                  <a:pt x="139750" y="2415167"/>
                  <a:pt x="127093" y="1925782"/>
                </a:cubicBezTo>
                <a:cubicBezTo>
                  <a:pt x="125379" y="1859490"/>
                  <a:pt x="105329" y="1805071"/>
                  <a:pt x="85529" y="1745673"/>
                </a:cubicBezTo>
                <a:cubicBezTo>
                  <a:pt x="80911" y="1717964"/>
                  <a:pt x="78488" y="1689798"/>
                  <a:pt x="71675" y="1662546"/>
                </a:cubicBezTo>
                <a:cubicBezTo>
                  <a:pt x="64591" y="1634210"/>
                  <a:pt x="43966" y="1579418"/>
                  <a:pt x="43966" y="1579418"/>
                </a:cubicBezTo>
                <a:cubicBezTo>
                  <a:pt x="39348" y="1542473"/>
                  <a:pt x="36771" y="1505214"/>
                  <a:pt x="30111" y="1468582"/>
                </a:cubicBezTo>
                <a:cubicBezTo>
                  <a:pt x="27499" y="1454214"/>
                  <a:pt x="20269" y="1441060"/>
                  <a:pt x="16257" y="1427018"/>
                </a:cubicBezTo>
                <a:cubicBezTo>
                  <a:pt x="11026" y="1408709"/>
                  <a:pt x="7020" y="1390073"/>
                  <a:pt x="2402" y="1371600"/>
                </a:cubicBezTo>
                <a:cubicBezTo>
                  <a:pt x="7020" y="1260764"/>
                  <a:pt x="0" y="1148826"/>
                  <a:pt x="16257" y="1039091"/>
                </a:cubicBezTo>
                <a:cubicBezTo>
                  <a:pt x="19128" y="1019709"/>
                  <a:pt x="46952" y="1013830"/>
                  <a:pt x="57820" y="997527"/>
                </a:cubicBezTo>
                <a:cubicBezTo>
                  <a:pt x="65921" y="985376"/>
                  <a:pt x="65144" y="969026"/>
                  <a:pt x="71675" y="955964"/>
                </a:cubicBezTo>
                <a:cubicBezTo>
                  <a:pt x="79122" y="941071"/>
                  <a:pt x="90148" y="928255"/>
                  <a:pt x="99384" y="914400"/>
                </a:cubicBezTo>
                <a:cubicBezTo>
                  <a:pt x="104002" y="900546"/>
                  <a:pt x="109395" y="886926"/>
                  <a:pt x="113238" y="872837"/>
                </a:cubicBezTo>
                <a:cubicBezTo>
                  <a:pt x="123258" y="836096"/>
                  <a:pt x="119823" y="793687"/>
                  <a:pt x="140948" y="762000"/>
                </a:cubicBezTo>
                <a:lnTo>
                  <a:pt x="168657" y="720437"/>
                </a:lnTo>
                <a:cubicBezTo>
                  <a:pt x="178334" y="691406"/>
                  <a:pt x="205232" y="617910"/>
                  <a:pt x="196366" y="595746"/>
                </a:cubicBezTo>
                <a:cubicBezTo>
                  <a:pt x="190942" y="582186"/>
                  <a:pt x="168657" y="604982"/>
                  <a:pt x="154802" y="609600"/>
                </a:cubicBezTo>
                <a:cubicBezTo>
                  <a:pt x="150184" y="623455"/>
                  <a:pt x="143812" y="636844"/>
                  <a:pt x="140948" y="651164"/>
                </a:cubicBezTo>
                <a:cubicBezTo>
                  <a:pt x="118781" y="761999"/>
                  <a:pt x="131711" y="750455"/>
                  <a:pt x="127093" y="762000"/>
                </a:cubicBezTo>
                <a:close/>
              </a:path>
            </a:pathLst>
          </a:custGeom>
          <a:solidFill>
            <a:srgbClr val="FFFF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300192" y="2996952"/>
            <a:ext cx="720080" cy="10081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724128" y="1628800"/>
            <a:ext cx="288032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269650" y="2449887"/>
            <a:ext cx="1283550" cy="1900440"/>
          </a:xfrm>
          <a:custGeom>
            <a:avLst/>
            <a:gdLst>
              <a:gd name="connsiteX0" fmla="*/ 22786 w 1283550"/>
              <a:gd name="connsiteY0" fmla="*/ 889058 h 1900440"/>
              <a:gd name="connsiteX1" fmla="*/ 22786 w 1283550"/>
              <a:gd name="connsiteY1" fmla="*/ 514986 h 1900440"/>
              <a:gd name="connsiteX2" fmla="*/ 36641 w 1283550"/>
              <a:gd name="connsiteY2" fmla="*/ 473422 h 1900440"/>
              <a:gd name="connsiteX3" fmla="*/ 64350 w 1283550"/>
              <a:gd name="connsiteY3" fmla="*/ 431858 h 1900440"/>
              <a:gd name="connsiteX4" fmla="*/ 78205 w 1283550"/>
              <a:gd name="connsiteY4" fmla="*/ 99349 h 1900440"/>
              <a:gd name="connsiteX5" fmla="*/ 92059 w 1283550"/>
              <a:gd name="connsiteY5" fmla="*/ 57786 h 1900440"/>
              <a:gd name="connsiteX6" fmla="*/ 272168 w 1283550"/>
              <a:gd name="connsiteY6" fmla="*/ 43931 h 1900440"/>
              <a:gd name="connsiteX7" fmla="*/ 396859 w 1283550"/>
              <a:gd name="connsiteY7" fmla="*/ 30077 h 1900440"/>
              <a:gd name="connsiteX8" fmla="*/ 438423 w 1283550"/>
              <a:gd name="connsiteY8" fmla="*/ 16222 h 1900440"/>
              <a:gd name="connsiteX9" fmla="*/ 784786 w 1283550"/>
              <a:gd name="connsiteY9" fmla="*/ 43931 h 1900440"/>
              <a:gd name="connsiteX10" fmla="*/ 826350 w 1283550"/>
              <a:gd name="connsiteY10" fmla="*/ 71640 h 1900440"/>
              <a:gd name="connsiteX11" fmla="*/ 854059 w 1283550"/>
              <a:gd name="connsiteY11" fmla="*/ 154768 h 1900440"/>
              <a:gd name="connsiteX12" fmla="*/ 840205 w 1283550"/>
              <a:gd name="connsiteY12" fmla="*/ 362586 h 1900440"/>
              <a:gd name="connsiteX13" fmla="*/ 812495 w 1283550"/>
              <a:gd name="connsiteY13" fmla="*/ 459568 h 1900440"/>
              <a:gd name="connsiteX14" fmla="*/ 798641 w 1283550"/>
              <a:gd name="connsiteY14" fmla="*/ 528840 h 1900440"/>
              <a:gd name="connsiteX15" fmla="*/ 770932 w 1283550"/>
              <a:gd name="connsiteY15" fmla="*/ 667386 h 1900440"/>
              <a:gd name="connsiteX16" fmla="*/ 784786 w 1283550"/>
              <a:gd name="connsiteY16" fmla="*/ 833640 h 1900440"/>
              <a:gd name="connsiteX17" fmla="*/ 757077 w 1283550"/>
              <a:gd name="connsiteY17" fmla="*/ 916768 h 1900440"/>
              <a:gd name="connsiteX18" fmla="*/ 798641 w 1283550"/>
              <a:gd name="connsiteY18" fmla="*/ 1249277 h 1900440"/>
              <a:gd name="connsiteX19" fmla="*/ 854059 w 1283550"/>
              <a:gd name="connsiteY19" fmla="*/ 1332404 h 1900440"/>
              <a:gd name="connsiteX20" fmla="*/ 978750 w 1283550"/>
              <a:gd name="connsiteY20" fmla="*/ 1457095 h 1900440"/>
              <a:gd name="connsiteX21" fmla="*/ 1020314 w 1283550"/>
              <a:gd name="connsiteY21" fmla="*/ 1498658 h 1900440"/>
              <a:gd name="connsiteX22" fmla="*/ 1117295 w 1283550"/>
              <a:gd name="connsiteY22" fmla="*/ 1567931 h 1900440"/>
              <a:gd name="connsiteX23" fmla="*/ 1158859 w 1283550"/>
              <a:gd name="connsiteY23" fmla="*/ 1595640 h 1900440"/>
              <a:gd name="connsiteX24" fmla="*/ 1214277 w 1283550"/>
              <a:gd name="connsiteY24" fmla="*/ 1637204 h 1900440"/>
              <a:gd name="connsiteX25" fmla="*/ 1283550 w 1283550"/>
              <a:gd name="connsiteY25" fmla="*/ 1651058 h 1900440"/>
              <a:gd name="connsiteX26" fmla="*/ 1269695 w 1283550"/>
              <a:gd name="connsiteY26" fmla="*/ 1692622 h 1900440"/>
              <a:gd name="connsiteX27" fmla="*/ 1241986 w 1283550"/>
              <a:gd name="connsiteY27" fmla="*/ 1831168 h 1900440"/>
              <a:gd name="connsiteX28" fmla="*/ 1228132 w 1283550"/>
              <a:gd name="connsiteY28" fmla="*/ 1872731 h 1900440"/>
              <a:gd name="connsiteX29" fmla="*/ 1186568 w 1283550"/>
              <a:gd name="connsiteY29" fmla="*/ 1900440 h 1900440"/>
              <a:gd name="connsiteX30" fmla="*/ 438423 w 1283550"/>
              <a:gd name="connsiteY30" fmla="*/ 1886586 h 1900440"/>
              <a:gd name="connsiteX31" fmla="*/ 396859 w 1283550"/>
              <a:gd name="connsiteY31" fmla="*/ 1872731 h 1900440"/>
              <a:gd name="connsiteX32" fmla="*/ 341441 w 1283550"/>
              <a:gd name="connsiteY32" fmla="*/ 1831168 h 1900440"/>
              <a:gd name="connsiteX33" fmla="*/ 244459 w 1283550"/>
              <a:gd name="connsiteY33" fmla="*/ 1761895 h 1900440"/>
              <a:gd name="connsiteX34" fmla="*/ 175186 w 1283550"/>
              <a:gd name="connsiteY34" fmla="*/ 1664913 h 1900440"/>
              <a:gd name="connsiteX35" fmla="*/ 133623 w 1283550"/>
              <a:gd name="connsiteY35" fmla="*/ 1623349 h 1900440"/>
              <a:gd name="connsiteX36" fmla="*/ 64350 w 1283550"/>
              <a:gd name="connsiteY36" fmla="*/ 1526368 h 1900440"/>
              <a:gd name="connsiteX37" fmla="*/ 36641 w 1283550"/>
              <a:gd name="connsiteY37" fmla="*/ 1470949 h 1900440"/>
              <a:gd name="connsiteX38" fmla="*/ 8932 w 1283550"/>
              <a:gd name="connsiteY38" fmla="*/ 1387822 h 1900440"/>
              <a:gd name="connsiteX39" fmla="*/ 22786 w 1283550"/>
              <a:gd name="connsiteY39" fmla="*/ 1069168 h 1900440"/>
              <a:gd name="connsiteX40" fmla="*/ 22786 w 1283550"/>
              <a:gd name="connsiteY40" fmla="*/ 902913 h 1900440"/>
              <a:gd name="connsiteX41" fmla="*/ 22786 w 1283550"/>
              <a:gd name="connsiteY41" fmla="*/ 889058 h 1900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283550" h="1900440">
                <a:moveTo>
                  <a:pt x="22786" y="889058"/>
                </a:moveTo>
                <a:cubicBezTo>
                  <a:pt x="22786" y="824404"/>
                  <a:pt x="0" y="788415"/>
                  <a:pt x="22786" y="514986"/>
                </a:cubicBezTo>
                <a:cubicBezTo>
                  <a:pt x="23999" y="500432"/>
                  <a:pt x="30110" y="486484"/>
                  <a:pt x="36641" y="473422"/>
                </a:cubicBezTo>
                <a:cubicBezTo>
                  <a:pt x="44088" y="458529"/>
                  <a:pt x="55114" y="445713"/>
                  <a:pt x="64350" y="431858"/>
                </a:cubicBezTo>
                <a:cubicBezTo>
                  <a:pt x="68968" y="321022"/>
                  <a:pt x="70010" y="209978"/>
                  <a:pt x="78205" y="99349"/>
                </a:cubicBezTo>
                <a:cubicBezTo>
                  <a:pt x="79284" y="84785"/>
                  <a:pt x="78017" y="61798"/>
                  <a:pt x="92059" y="57786"/>
                </a:cubicBezTo>
                <a:cubicBezTo>
                  <a:pt x="149956" y="41244"/>
                  <a:pt x="212202" y="49382"/>
                  <a:pt x="272168" y="43931"/>
                </a:cubicBezTo>
                <a:cubicBezTo>
                  <a:pt x="313816" y="40145"/>
                  <a:pt x="355295" y="34695"/>
                  <a:pt x="396859" y="30077"/>
                </a:cubicBezTo>
                <a:cubicBezTo>
                  <a:pt x="410714" y="25459"/>
                  <a:pt x="423819" y="16222"/>
                  <a:pt x="438423" y="16222"/>
                </a:cubicBezTo>
                <a:cubicBezTo>
                  <a:pt x="714256" y="16222"/>
                  <a:pt x="652991" y="0"/>
                  <a:pt x="784786" y="43931"/>
                </a:cubicBezTo>
                <a:cubicBezTo>
                  <a:pt x="798641" y="53167"/>
                  <a:pt x="817525" y="57520"/>
                  <a:pt x="826350" y="71640"/>
                </a:cubicBezTo>
                <a:cubicBezTo>
                  <a:pt x="841830" y="96408"/>
                  <a:pt x="854059" y="154768"/>
                  <a:pt x="854059" y="154768"/>
                </a:cubicBezTo>
                <a:cubicBezTo>
                  <a:pt x="849441" y="224041"/>
                  <a:pt x="847473" y="293541"/>
                  <a:pt x="840205" y="362586"/>
                </a:cubicBezTo>
                <a:cubicBezTo>
                  <a:pt x="835493" y="407348"/>
                  <a:pt x="822642" y="418979"/>
                  <a:pt x="812495" y="459568"/>
                </a:cubicBezTo>
                <a:cubicBezTo>
                  <a:pt x="806784" y="482413"/>
                  <a:pt x="802512" y="505612"/>
                  <a:pt x="798641" y="528840"/>
                </a:cubicBezTo>
                <a:cubicBezTo>
                  <a:pt x="777415" y="656198"/>
                  <a:pt x="797485" y="587723"/>
                  <a:pt x="770932" y="667386"/>
                </a:cubicBezTo>
                <a:cubicBezTo>
                  <a:pt x="775550" y="722804"/>
                  <a:pt x="787871" y="778116"/>
                  <a:pt x="784786" y="833640"/>
                </a:cubicBezTo>
                <a:cubicBezTo>
                  <a:pt x="783166" y="862803"/>
                  <a:pt x="757077" y="916768"/>
                  <a:pt x="757077" y="916768"/>
                </a:cubicBezTo>
                <a:cubicBezTo>
                  <a:pt x="758549" y="943263"/>
                  <a:pt x="749517" y="1175592"/>
                  <a:pt x="798641" y="1249277"/>
                </a:cubicBezTo>
                <a:cubicBezTo>
                  <a:pt x="817114" y="1276986"/>
                  <a:pt x="830511" y="1308856"/>
                  <a:pt x="854059" y="1332404"/>
                </a:cubicBezTo>
                <a:lnTo>
                  <a:pt x="978750" y="1457095"/>
                </a:lnTo>
                <a:cubicBezTo>
                  <a:pt x="992605" y="1470949"/>
                  <a:pt x="1004012" y="1487789"/>
                  <a:pt x="1020314" y="1498658"/>
                </a:cubicBezTo>
                <a:cubicBezTo>
                  <a:pt x="1118298" y="1563984"/>
                  <a:pt x="996958" y="1481977"/>
                  <a:pt x="1117295" y="1567931"/>
                </a:cubicBezTo>
                <a:cubicBezTo>
                  <a:pt x="1130845" y="1577609"/>
                  <a:pt x="1145309" y="1585962"/>
                  <a:pt x="1158859" y="1595640"/>
                </a:cubicBezTo>
                <a:cubicBezTo>
                  <a:pt x="1177649" y="1609061"/>
                  <a:pt x="1193176" y="1627826"/>
                  <a:pt x="1214277" y="1637204"/>
                </a:cubicBezTo>
                <a:cubicBezTo>
                  <a:pt x="1235796" y="1646768"/>
                  <a:pt x="1260459" y="1646440"/>
                  <a:pt x="1283550" y="1651058"/>
                </a:cubicBezTo>
                <a:cubicBezTo>
                  <a:pt x="1278932" y="1664913"/>
                  <a:pt x="1272863" y="1678366"/>
                  <a:pt x="1269695" y="1692622"/>
                </a:cubicBezTo>
                <a:cubicBezTo>
                  <a:pt x="1242474" y="1815119"/>
                  <a:pt x="1269593" y="1734542"/>
                  <a:pt x="1241986" y="1831168"/>
                </a:cubicBezTo>
                <a:cubicBezTo>
                  <a:pt x="1237974" y="1845210"/>
                  <a:pt x="1237255" y="1861327"/>
                  <a:pt x="1228132" y="1872731"/>
                </a:cubicBezTo>
                <a:cubicBezTo>
                  <a:pt x="1217730" y="1885733"/>
                  <a:pt x="1200423" y="1891204"/>
                  <a:pt x="1186568" y="1900440"/>
                </a:cubicBezTo>
                <a:lnTo>
                  <a:pt x="438423" y="1886586"/>
                </a:lnTo>
                <a:cubicBezTo>
                  <a:pt x="423828" y="1886074"/>
                  <a:pt x="409539" y="1879977"/>
                  <a:pt x="396859" y="1872731"/>
                </a:cubicBezTo>
                <a:cubicBezTo>
                  <a:pt x="376811" y="1861275"/>
                  <a:pt x="358973" y="1846195"/>
                  <a:pt x="341441" y="1831168"/>
                </a:cubicBezTo>
                <a:cubicBezTo>
                  <a:pt x="262805" y="1763766"/>
                  <a:pt x="341085" y="1810208"/>
                  <a:pt x="244459" y="1761895"/>
                </a:cubicBezTo>
                <a:cubicBezTo>
                  <a:pt x="222527" y="1728996"/>
                  <a:pt x="200968" y="1694992"/>
                  <a:pt x="175186" y="1664913"/>
                </a:cubicBezTo>
                <a:cubicBezTo>
                  <a:pt x="162435" y="1650037"/>
                  <a:pt x="146374" y="1638225"/>
                  <a:pt x="133623" y="1623349"/>
                </a:cubicBezTo>
                <a:cubicBezTo>
                  <a:pt x="120880" y="1608482"/>
                  <a:pt x="76881" y="1548297"/>
                  <a:pt x="64350" y="1526368"/>
                </a:cubicBezTo>
                <a:cubicBezTo>
                  <a:pt x="54103" y="1508436"/>
                  <a:pt x="44311" y="1490125"/>
                  <a:pt x="36641" y="1470949"/>
                </a:cubicBezTo>
                <a:cubicBezTo>
                  <a:pt x="25794" y="1443830"/>
                  <a:pt x="8932" y="1387822"/>
                  <a:pt x="8932" y="1387822"/>
                </a:cubicBezTo>
                <a:cubicBezTo>
                  <a:pt x="13550" y="1281604"/>
                  <a:pt x="14932" y="1175196"/>
                  <a:pt x="22786" y="1069168"/>
                </a:cubicBezTo>
                <a:cubicBezTo>
                  <a:pt x="29982" y="972025"/>
                  <a:pt x="69682" y="1043599"/>
                  <a:pt x="22786" y="902913"/>
                </a:cubicBezTo>
                <a:cubicBezTo>
                  <a:pt x="19520" y="893116"/>
                  <a:pt x="22786" y="953712"/>
                  <a:pt x="22786" y="889058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4127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Jádro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13285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Buněčná stěna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404664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Buňka - přiřazování</a:t>
            </a:r>
            <a:endParaRPr lang="cs-CZ" sz="3200" b="1" u="sng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85293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Cytoplazmatická membrána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357301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Cytoplazma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22108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Chloroplasty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2851" y="498930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Vakuoly</a:t>
            </a:r>
            <a:endParaRPr lang="cs-CZ" sz="2400" dirty="0"/>
          </a:p>
        </p:txBody>
      </p:sp>
      <p:sp>
        <p:nvSpPr>
          <p:cNvPr id="19" name="Volný tvar 18"/>
          <p:cNvSpPr/>
          <p:nvPr/>
        </p:nvSpPr>
        <p:spPr>
          <a:xfrm>
            <a:off x="4862945" y="1163203"/>
            <a:ext cx="2757055" cy="4780397"/>
          </a:xfrm>
          <a:custGeom>
            <a:avLst/>
            <a:gdLst>
              <a:gd name="connsiteX0" fmla="*/ 845128 w 2757055"/>
              <a:gd name="connsiteY0" fmla="*/ 69852 h 4780397"/>
              <a:gd name="connsiteX1" fmla="*/ 734291 w 2757055"/>
              <a:gd name="connsiteY1" fmla="*/ 166833 h 4780397"/>
              <a:gd name="connsiteX2" fmla="*/ 651164 w 2757055"/>
              <a:gd name="connsiteY2" fmla="*/ 194542 h 4780397"/>
              <a:gd name="connsiteX3" fmla="*/ 609600 w 2757055"/>
              <a:gd name="connsiteY3" fmla="*/ 208397 h 4780397"/>
              <a:gd name="connsiteX4" fmla="*/ 526473 w 2757055"/>
              <a:gd name="connsiteY4" fmla="*/ 277670 h 4780397"/>
              <a:gd name="connsiteX5" fmla="*/ 443346 w 2757055"/>
              <a:gd name="connsiteY5" fmla="*/ 305379 h 4780397"/>
              <a:gd name="connsiteX6" fmla="*/ 221673 w 2757055"/>
              <a:gd name="connsiteY6" fmla="*/ 360797 h 4780397"/>
              <a:gd name="connsiteX7" fmla="*/ 180110 w 2757055"/>
              <a:gd name="connsiteY7" fmla="*/ 402361 h 4780397"/>
              <a:gd name="connsiteX8" fmla="*/ 166255 w 2757055"/>
              <a:gd name="connsiteY8" fmla="*/ 471633 h 4780397"/>
              <a:gd name="connsiteX9" fmla="*/ 124691 w 2757055"/>
              <a:gd name="connsiteY9" fmla="*/ 596324 h 4780397"/>
              <a:gd name="connsiteX10" fmla="*/ 110837 w 2757055"/>
              <a:gd name="connsiteY10" fmla="*/ 637888 h 4780397"/>
              <a:gd name="connsiteX11" fmla="*/ 96982 w 2757055"/>
              <a:gd name="connsiteY11" fmla="*/ 679452 h 4780397"/>
              <a:gd name="connsiteX12" fmla="*/ 83128 w 2757055"/>
              <a:gd name="connsiteY12" fmla="*/ 748724 h 4780397"/>
              <a:gd name="connsiteX13" fmla="*/ 69273 w 2757055"/>
              <a:gd name="connsiteY13" fmla="*/ 901124 h 4780397"/>
              <a:gd name="connsiteX14" fmla="*/ 41564 w 2757055"/>
              <a:gd name="connsiteY14" fmla="*/ 1136652 h 4780397"/>
              <a:gd name="connsiteX15" fmla="*/ 27710 w 2757055"/>
              <a:gd name="connsiteY15" fmla="*/ 1178215 h 4780397"/>
              <a:gd name="connsiteX16" fmla="*/ 0 w 2757055"/>
              <a:gd name="connsiteY16" fmla="*/ 1219779 h 4780397"/>
              <a:gd name="connsiteX17" fmla="*/ 13855 w 2757055"/>
              <a:gd name="connsiteY17" fmla="*/ 1469161 h 4780397"/>
              <a:gd name="connsiteX18" fmla="*/ 27710 w 2757055"/>
              <a:gd name="connsiteY18" fmla="*/ 1524579 h 4780397"/>
              <a:gd name="connsiteX19" fmla="*/ 41564 w 2757055"/>
              <a:gd name="connsiteY19" fmla="*/ 1635415 h 4780397"/>
              <a:gd name="connsiteX20" fmla="*/ 27710 w 2757055"/>
              <a:gd name="connsiteY20" fmla="*/ 1732397 h 4780397"/>
              <a:gd name="connsiteX21" fmla="*/ 69273 w 2757055"/>
              <a:gd name="connsiteY21" fmla="*/ 1884797 h 4780397"/>
              <a:gd name="connsiteX22" fmla="*/ 110837 w 2757055"/>
              <a:gd name="connsiteY22" fmla="*/ 1967924 h 4780397"/>
              <a:gd name="connsiteX23" fmla="*/ 138546 w 2757055"/>
              <a:gd name="connsiteY23" fmla="*/ 2563670 h 4780397"/>
              <a:gd name="connsiteX24" fmla="*/ 83128 w 2757055"/>
              <a:gd name="connsiteY24" fmla="*/ 2729924 h 4780397"/>
              <a:gd name="connsiteX25" fmla="*/ 96982 w 2757055"/>
              <a:gd name="connsiteY25" fmla="*/ 2937742 h 4780397"/>
              <a:gd name="connsiteX26" fmla="*/ 110837 w 2757055"/>
              <a:gd name="connsiteY26" fmla="*/ 3007015 h 4780397"/>
              <a:gd name="connsiteX27" fmla="*/ 138546 w 2757055"/>
              <a:gd name="connsiteY27" fmla="*/ 3090142 h 4780397"/>
              <a:gd name="connsiteX28" fmla="*/ 152400 w 2757055"/>
              <a:gd name="connsiteY28" fmla="*/ 3256397 h 4780397"/>
              <a:gd name="connsiteX29" fmla="*/ 166255 w 2757055"/>
              <a:gd name="connsiteY29" fmla="*/ 3339524 h 4780397"/>
              <a:gd name="connsiteX30" fmla="*/ 180110 w 2757055"/>
              <a:gd name="connsiteY30" fmla="*/ 3450361 h 4780397"/>
              <a:gd name="connsiteX31" fmla="*/ 193964 w 2757055"/>
              <a:gd name="connsiteY31" fmla="*/ 3769015 h 4780397"/>
              <a:gd name="connsiteX32" fmla="*/ 207819 w 2757055"/>
              <a:gd name="connsiteY32" fmla="*/ 3824433 h 4780397"/>
              <a:gd name="connsiteX33" fmla="*/ 221673 w 2757055"/>
              <a:gd name="connsiteY33" fmla="*/ 3893706 h 4780397"/>
              <a:gd name="connsiteX34" fmla="*/ 249382 w 2757055"/>
              <a:gd name="connsiteY34" fmla="*/ 3976833 h 4780397"/>
              <a:gd name="connsiteX35" fmla="*/ 263237 w 2757055"/>
              <a:gd name="connsiteY35" fmla="*/ 4018397 h 4780397"/>
              <a:gd name="connsiteX36" fmla="*/ 318655 w 2757055"/>
              <a:gd name="connsiteY36" fmla="*/ 4170797 h 4780397"/>
              <a:gd name="connsiteX37" fmla="*/ 360219 w 2757055"/>
              <a:gd name="connsiteY37" fmla="*/ 4198506 h 4780397"/>
              <a:gd name="connsiteX38" fmla="*/ 429491 w 2757055"/>
              <a:gd name="connsiteY38" fmla="*/ 4253924 h 4780397"/>
              <a:gd name="connsiteX39" fmla="*/ 498764 w 2757055"/>
              <a:gd name="connsiteY39" fmla="*/ 4309342 h 4780397"/>
              <a:gd name="connsiteX40" fmla="*/ 526473 w 2757055"/>
              <a:gd name="connsiteY40" fmla="*/ 4350906 h 4780397"/>
              <a:gd name="connsiteX41" fmla="*/ 637310 w 2757055"/>
              <a:gd name="connsiteY41" fmla="*/ 4378615 h 4780397"/>
              <a:gd name="connsiteX42" fmla="*/ 678873 w 2757055"/>
              <a:gd name="connsiteY42" fmla="*/ 4406324 h 4780397"/>
              <a:gd name="connsiteX43" fmla="*/ 762000 w 2757055"/>
              <a:gd name="connsiteY43" fmla="*/ 4434033 h 4780397"/>
              <a:gd name="connsiteX44" fmla="*/ 831273 w 2757055"/>
              <a:gd name="connsiteY44" fmla="*/ 4489452 h 4780397"/>
              <a:gd name="connsiteX45" fmla="*/ 872837 w 2757055"/>
              <a:gd name="connsiteY45" fmla="*/ 4503306 h 4780397"/>
              <a:gd name="connsiteX46" fmla="*/ 914400 w 2757055"/>
              <a:gd name="connsiteY46" fmla="*/ 4531015 h 4780397"/>
              <a:gd name="connsiteX47" fmla="*/ 997528 w 2757055"/>
              <a:gd name="connsiteY47" fmla="*/ 4558724 h 4780397"/>
              <a:gd name="connsiteX48" fmla="*/ 1039091 w 2757055"/>
              <a:gd name="connsiteY48" fmla="*/ 4572579 h 4780397"/>
              <a:gd name="connsiteX49" fmla="*/ 1122219 w 2757055"/>
              <a:gd name="connsiteY49" fmla="*/ 4600288 h 4780397"/>
              <a:gd name="connsiteX50" fmla="*/ 1163782 w 2757055"/>
              <a:gd name="connsiteY50" fmla="*/ 4614142 h 4780397"/>
              <a:gd name="connsiteX51" fmla="*/ 1427019 w 2757055"/>
              <a:gd name="connsiteY51" fmla="*/ 4641852 h 4780397"/>
              <a:gd name="connsiteX52" fmla="*/ 1510146 w 2757055"/>
              <a:gd name="connsiteY52" fmla="*/ 4655706 h 4780397"/>
              <a:gd name="connsiteX53" fmla="*/ 1620982 w 2757055"/>
              <a:gd name="connsiteY53" fmla="*/ 4669561 h 4780397"/>
              <a:gd name="connsiteX54" fmla="*/ 1717964 w 2757055"/>
              <a:gd name="connsiteY54" fmla="*/ 4697270 h 4780397"/>
              <a:gd name="connsiteX55" fmla="*/ 1801091 w 2757055"/>
              <a:gd name="connsiteY55" fmla="*/ 4724979 h 4780397"/>
              <a:gd name="connsiteX56" fmla="*/ 1842655 w 2757055"/>
              <a:gd name="connsiteY56" fmla="*/ 4752688 h 4780397"/>
              <a:gd name="connsiteX57" fmla="*/ 1953491 w 2757055"/>
              <a:gd name="connsiteY57" fmla="*/ 4780397 h 4780397"/>
              <a:gd name="connsiteX58" fmla="*/ 2064328 w 2757055"/>
              <a:gd name="connsiteY58" fmla="*/ 4766542 h 4780397"/>
              <a:gd name="connsiteX59" fmla="*/ 2119746 w 2757055"/>
              <a:gd name="connsiteY59" fmla="*/ 4752688 h 4780397"/>
              <a:gd name="connsiteX60" fmla="*/ 2313710 w 2757055"/>
              <a:gd name="connsiteY60" fmla="*/ 4738833 h 4780397"/>
              <a:gd name="connsiteX61" fmla="*/ 2382982 w 2757055"/>
              <a:gd name="connsiteY61" fmla="*/ 4724979 h 4780397"/>
              <a:gd name="connsiteX62" fmla="*/ 2535382 w 2757055"/>
              <a:gd name="connsiteY62" fmla="*/ 4697270 h 4780397"/>
              <a:gd name="connsiteX63" fmla="*/ 2549237 w 2757055"/>
              <a:gd name="connsiteY63" fmla="*/ 4572579 h 4780397"/>
              <a:gd name="connsiteX64" fmla="*/ 2563091 w 2757055"/>
              <a:gd name="connsiteY64" fmla="*/ 4406324 h 4780397"/>
              <a:gd name="connsiteX65" fmla="*/ 2590800 w 2757055"/>
              <a:gd name="connsiteY65" fmla="*/ 4364761 h 4780397"/>
              <a:gd name="connsiteX66" fmla="*/ 2604655 w 2757055"/>
              <a:gd name="connsiteY66" fmla="*/ 4323197 h 4780397"/>
              <a:gd name="connsiteX67" fmla="*/ 2618510 w 2757055"/>
              <a:gd name="connsiteY67" fmla="*/ 4170797 h 4780397"/>
              <a:gd name="connsiteX68" fmla="*/ 2646219 w 2757055"/>
              <a:gd name="connsiteY68" fmla="*/ 4087670 h 4780397"/>
              <a:gd name="connsiteX69" fmla="*/ 2660073 w 2757055"/>
              <a:gd name="connsiteY69" fmla="*/ 4018397 h 4780397"/>
              <a:gd name="connsiteX70" fmla="*/ 2673928 w 2757055"/>
              <a:gd name="connsiteY70" fmla="*/ 3796724 h 4780397"/>
              <a:gd name="connsiteX71" fmla="*/ 2701637 w 2757055"/>
              <a:gd name="connsiteY71" fmla="*/ 3713597 h 4780397"/>
              <a:gd name="connsiteX72" fmla="*/ 2715491 w 2757055"/>
              <a:gd name="connsiteY72" fmla="*/ 3672033 h 4780397"/>
              <a:gd name="connsiteX73" fmla="*/ 2701637 w 2757055"/>
              <a:gd name="connsiteY73" fmla="*/ 3561197 h 4780397"/>
              <a:gd name="connsiteX74" fmla="*/ 2687782 w 2757055"/>
              <a:gd name="connsiteY74" fmla="*/ 3478070 h 4780397"/>
              <a:gd name="connsiteX75" fmla="*/ 2701637 w 2757055"/>
              <a:gd name="connsiteY75" fmla="*/ 3339524 h 4780397"/>
              <a:gd name="connsiteX76" fmla="*/ 2743200 w 2757055"/>
              <a:gd name="connsiteY76" fmla="*/ 3256397 h 4780397"/>
              <a:gd name="connsiteX77" fmla="*/ 2757055 w 2757055"/>
              <a:gd name="connsiteY77" fmla="*/ 3214833 h 4780397"/>
              <a:gd name="connsiteX78" fmla="*/ 2743200 w 2757055"/>
              <a:gd name="connsiteY78" fmla="*/ 3076288 h 4780397"/>
              <a:gd name="connsiteX79" fmla="*/ 2729346 w 2757055"/>
              <a:gd name="connsiteY79" fmla="*/ 3034724 h 4780397"/>
              <a:gd name="connsiteX80" fmla="*/ 2715491 w 2757055"/>
              <a:gd name="connsiteY80" fmla="*/ 2813052 h 4780397"/>
              <a:gd name="connsiteX81" fmla="*/ 2701637 w 2757055"/>
              <a:gd name="connsiteY81" fmla="*/ 2771488 h 4780397"/>
              <a:gd name="connsiteX82" fmla="*/ 2687782 w 2757055"/>
              <a:gd name="connsiteY82" fmla="*/ 2716070 h 4780397"/>
              <a:gd name="connsiteX83" fmla="*/ 2687782 w 2757055"/>
              <a:gd name="connsiteY83" fmla="*/ 2231161 h 4780397"/>
              <a:gd name="connsiteX84" fmla="*/ 2701637 w 2757055"/>
              <a:gd name="connsiteY84" fmla="*/ 2189597 h 4780397"/>
              <a:gd name="connsiteX85" fmla="*/ 2701637 w 2757055"/>
              <a:gd name="connsiteY85" fmla="*/ 1746252 h 4780397"/>
              <a:gd name="connsiteX86" fmla="*/ 2687782 w 2757055"/>
              <a:gd name="connsiteY86" fmla="*/ 1704688 h 4780397"/>
              <a:gd name="connsiteX87" fmla="*/ 2673928 w 2757055"/>
              <a:gd name="connsiteY87" fmla="*/ 1635415 h 4780397"/>
              <a:gd name="connsiteX88" fmla="*/ 2660073 w 2757055"/>
              <a:gd name="connsiteY88" fmla="*/ 1593852 h 4780397"/>
              <a:gd name="connsiteX89" fmla="*/ 2618510 w 2757055"/>
              <a:gd name="connsiteY89" fmla="*/ 1413742 h 4780397"/>
              <a:gd name="connsiteX90" fmla="*/ 2590800 w 2757055"/>
              <a:gd name="connsiteY90" fmla="*/ 1205924 h 4780397"/>
              <a:gd name="connsiteX91" fmla="*/ 2563091 w 2757055"/>
              <a:gd name="connsiteY91" fmla="*/ 1095088 h 4780397"/>
              <a:gd name="connsiteX92" fmla="*/ 2535382 w 2757055"/>
              <a:gd name="connsiteY92" fmla="*/ 1053524 h 4780397"/>
              <a:gd name="connsiteX93" fmla="*/ 2521528 w 2757055"/>
              <a:gd name="connsiteY93" fmla="*/ 984252 h 4780397"/>
              <a:gd name="connsiteX94" fmla="*/ 2479964 w 2757055"/>
              <a:gd name="connsiteY94" fmla="*/ 859561 h 4780397"/>
              <a:gd name="connsiteX95" fmla="*/ 2452255 w 2757055"/>
              <a:gd name="connsiteY95" fmla="*/ 776433 h 4780397"/>
              <a:gd name="connsiteX96" fmla="*/ 2424546 w 2757055"/>
              <a:gd name="connsiteY96" fmla="*/ 734870 h 4780397"/>
              <a:gd name="connsiteX97" fmla="*/ 2341419 w 2757055"/>
              <a:gd name="connsiteY97" fmla="*/ 665597 h 4780397"/>
              <a:gd name="connsiteX98" fmla="*/ 2313710 w 2757055"/>
              <a:gd name="connsiteY98" fmla="*/ 624033 h 4780397"/>
              <a:gd name="connsiteX99" fmla="*/ 2286000 w 2757055"/>
              <a:gd name="connsiteY99" fmla="*/ 540906 h 4780397"/>
              <a:gd name="connsiteX100" fmla="*/ 2161310 w 2757055"/>
              <a:gd name="connsiteY100" fmla="*/ 416215 h 4780397"/>
              <a:gd name="connsiteX101" fmla="*/ 2133600 w 2757055"/>
              <a:gd name="connsiteY101" fmla="*/ 388506 h 4780397"/>
              <a:gd name="connsiteX102" fmla="*/ 2036619 w 2757055"/>
              <a:gd name="connsiteY102" fmla="*/ 360797 h 4780397"/>
              <a:gd name="connsiteX103" fmla="*/ 1884219 w 2757055"/>
              <a:gd name="connsiteY103" fmla="*/ 346942 h 4780397"/>
              <a:gd name="connsiteX104" fmla="*/ 1856510 w 2757055"/>
              <a:gd name="connsiteY104" fmla="*/ 305379 h 4780397"/>
              <a:gd name="connsiteX105" fmla="*/ 1731819 w 2757055"/>
              <a:gd name="connsiteY105" fmla="*/ 208397 h 4780397"/>
              <a:gd name="connsiteX106" fmla="*/ 1690255 w 2757055"/>
              <a:gd name="connsiteY106" fmla="*/ 180688 h 4780397"/>
              <a:gd name="connsiteX107" fmla="*/ 1607128 w 2757055"/>
              <a:gd name="connsiteY107" fmla="*/ 152979 h 4780397"/>
              <a:gd name="connsiteX108" fmla="*/ 1565564 w 2757055"/>
              <a:gd name="connsiteY108" fmla="*/ 139124 h 4780397"/>
              <a:gd name="connsiteX109" fmla="*/ 1440873 w 2757055"/>
              <a:gd name="connsiteY109" fmla="*/ 125270 h 4780397"/>
              <a:gd name="connsiteX110" fmla="*/ 1343891 w 2757055"/>
              <a:gd name="connsiteY110" fmla="*/ 83706 h 4780397"/>
              <a:gd name="connsiteX111" fmla="*/ 1260764 w 2757055"/>
              <a:gd name="connsiteY111" fmla="*/ 55997 h 4780397"/>
              <a:gd name="connsiteX112" fmla="*/ 845128 w 2757055"/>
              <a:gd name="connsiteY112" fmla="*/ 97561 h 4780397"/>
              <a:gd name="connsiteX113" fmla="*/ 845128 w 2757055"/>
              <a:gd name="connsiteY113" fmla="*/ 69852 h 4780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</a:cxnLst>
            <a:rect l="l" t="t" r="r" b="b"/>
            <a:pathLst>
              <a:path w="2757055" h="4780397">
                <a:moveTo>
                  <a:pt x="845128" y="69852"/>
                </a:moveTo>
                <a:cubicBezTo>
                  <a:pt x="812800" y="118343"/>
                  <a:pt x="803564" y="143742"/>
                  <a:pt x="734291" y="166833"/>
                </a:cubicBezTo>
                <a:lnTo>
                  <a:pt x="651164" y="194542"/>
                </a:lnTo>
                <a:lnTo>
                  <a:pt x="609600" y="208397"/>
                </a:lnTo>
                <a:cubicBezTo>
                  <a:pt x="583497" y="234500"/>
                  <a:pt x="561195" y="262238"/>
                  <a:pt x="526473" y="277670"/>
                </a:cubicBezTo>
                <a:cubicBezTo>
                  <a:pt x="499783" y="289532"/>
                  <a:pt x="443346" y="305379"/>
                  <a:pt x="443346" y="305379"/>
                </a:cubicBezTo>
                <a:cubicBezTo>
                  <a:pt x="372673" y="411388"/>
                  <a:pt x="459530" y="304830"/>
                  <a:pt x="221673" y="360797"/>
                </a:cubicBezTo>
                <a:cubicBezTo>
                  <a:pt x="202601" y="365285"/>
                  <a:pt x="193964" y="388506"/>
                  <a:pt x="180110" y="402361"/>
                </a:cubicBezTo>
                <a:cubicBezTo>
                  <a:pt x="175492" y="425452"/>
                  <a:pt x="172451" y="448915"/>
                  <a:pt x="166255" y="471633"/>
                </a:cubicBezTo>
                <a:cubicBezTo>
                  <a:pt x="166243" y="471676"/>
                  <a:pt x="131625" y="575521"/>
                  <a:pt x="124691" y="596324"/>
                </a:cubicBezTo>
                <a:lnTo>
                  <a:pt x="110837" y="637888"/>
                </a:lnTo>
                <a:cubicBezTo>
                  <a:pt x="106219" y="651743"/>
                  <a:pt x="99846" y="665131"/>
                  <a:pt x="96982" y="679452"/>
                </a:cubicBezTo>
                <a:lnTo>
                  <a:pt x="83128" y="748724"/>
                </a:lnTo>
                <a:cubicBezTo>
                  <a:pt x="78510" y="799524"/>
                  <a:pt x="74707" y="850405"/>
                  <a:pt x="69273" y="901124"/>
                </a:cubicBezTo>
                <a:cubicBezTo>
                  <a:pt x="60851" y="979725"/>
                  <a:pt x="53290" y="1058476"/>
                  <a:pt x="41564" y="1136652"/>
                </a:cubicBezTo>
                <a:cubicBezTo>
                  <a:pt x="39398" y="1151094"/>
                  <a:pt x="34241" y="1165153"/>
                  <a:pt x="27710" y="1178215"/>
                </a:cubicBezTo>
                <a:cubicBezTo>
                  <a:pt x="20263" y="1193108"/>
                  <a:pt x="9237" y="1205924"/>
                  <a:pt x="0" y="1219779"/>
                </a:cubicBezTo>
                <a:cubicBezTo>
                  <a:pt x="4618" y="1302906"/>
                  <a:pt x="6317" y="1386247"/>
                  <a:pt x="13855" y="1469161"/>
                </a:cubicBezTo>
                <a:cubicBezTo>
                  <a:pt x="15579" y="1488124"/>
                  <a:pt x="24580" y="1505797"/>
                  <a:pt x="27710" y="1524579"/>
                </a:cubicBezTo>
                <a:cubicBezTo>
                  <a:pt x="33831" y="1561305"/>
                  <a:pt x="36946" y="1598470"/>
                  <a:pt x="41564" y="1635415"/>
                </a:cubicBezTo>
                <a:cubicBezTo>
                  <a:pt x="36946" y="1667742"/>
                  <a:pt x="27710" y="1699741"/>
                  <a:pt x="27710" y="1732397"/>
                </a:cubicBezTo>
                <a:cubicBezTo>
                  <a:pt x="27710" y="1758423"/>
                  <a:pt x="58406" y="1868496"/>
                  <a:pt x="69273" y="1884797"/>
                </a:cubicBezTo>
                <a:cubicBezTo>
                  <a:pt x="105083" y="1938512"/>
                  <a:pt x="91716" y="1910564"/>
                  <a:pt x="110837" y="1967924"/>
                </a:cubicBezTo>
                <a:cubicBezTo>
                  <a:pt x="124211" y="2155174"/>
                  <a:pt x="143186" y="2387329"/>
                  <a:pt x="138546" y="2563670"/>
                </a:cubicBezTo>
                <a:cubicBezTo>
                  <a:pt x="135972" y="2661496"/>
                  <a:pt x="123213" y="2669797"/>
                  <a:pt x="83128" y="2729924"/>
                </a:cubicBezTo>
                <a:cubicBezTo>
                  <a:pt x="87746" y="2799197"/>
                  <a:pt x="90074" y="2868660"/>
                  <a:pt x="96982" y="2937742"/>
                </a:cubicBezTo>
                <a:cubicBezTo>
                  <a:pt x="99325" y="2961173"/>
                  <a:pt x="104641" y="2984296"/>
                  <a:pt x="110837" y="3007015"/>
                </a:cubicBezTo>
                <a:cubicBezTo>
                  <a:pt x="118522" y="3035194"/>
                  <a:pt x="138546" y="3090142"/>
                  <a:pt x="138546" y="3090142"/>
                </a:cubicBezTo>
                <a:cubicBezTo>
                  <a:pt x="143164" y="3145560"/>
                  <a:pt x="146259" y="3201127"/>
                  <a:pt x="152400" y="3256397"/>
                </a:cubicBezTo>
                <a:cubicBezTo>
                  <a:pt x="155502" y="3284316"/>
                  <a:pt x="162282" y="3311715"/>
                  <a:pt x="166255" y="3339524"/>
                </a:cubicBezTo>
                <a:cubicBezTo>
                  <a:pt x="171521" y="3376383"/>
                  <a:pt x="175492" y="3413415"/>
                  <a:pt x="180110" y="3450361"/>
                </a:cubicBezTo>
                <a:cubicBezTo>
                  <a:pt x="184728" y="3556579"/>
                  <a:pt x="186110" y="3662987"/>
                  <a:pt x="193964" y="3769015"/>
                </a:cubicBezTo>
                <a:cubicBezTo>
                  <a:pt x="195371" y="3788004"/>
                  <a:pt x="203688" y="3805845"/>
                  <a:pt x="207819" y="3824433"/>
                </a:cubicBezTo>
                <a:cubicBezTo>
                  <a:pt x="212927" y="3847421"/>
                  <a:pt x="215477" y="3870987"/>
                  <a:pt x="221673" y="3893706"/>
                </a:cubicBezTo>
                <a:cubicBezTo>
                  <a:pt x="229358" y="3921885"/>
                  <a:pt x="240146" y="3949124"/>
                  <a:pt x="249382" y="3976833"/>
                </a:cubicBezTo>
                <a:cubicBezTo>
                  <a:pt x="254000" y="3990688"/>
                  <a:pt x="259695" y="4004229"/>
                  <a:pt x="263237" y="4018397"/>
                </a:cubicBezTo>
                <a:cubicBezTo>
                  <a:pt x="276370" y="4070928"/>
                  <a:pt x="277961" y="4130103"/>
                  <a:pt x="318655" y="4170797"/>
                </a:cubicBezTo>
                <a:cubicBezTo>
                  <a:pt x="330429" y="4182571"/>
                  <a:pt x="346364" y="4189270"/>
                  <a:pt x="360219" y="4198506"/>
                </a:cubicBezTo>
                <a:cubicBezTo>
                  <a:pt x="439630" y="4317624"/>
                  <a:pt x="333891" y="4177443"/>
                  <a:pt x="429491" y="4253924"/>
                </a:cubicBezTo>
                <a:cubicBezTo>
                  <a:pt x="519014" y="4325543"/>
                  <a:pt x="394294" y="4274520"/>
                  <a:pt x="498764" y="4309342"/>
                </a:cubicBezTo>
                <a:cubicBezTo>
                  <a:pt x="508000" y="4323197"/>
                  <a:pt x="513471" y="4340504"/>
                  <a:pt x="526473" y="4350906"/>
                </a:cubicBezTo>
                <a:cubicBezTo>
                  <a:pt x="540675" y="4362268"/>
                  <a:pt x="633857" y="4377924"/>
                  <a:pt x="637310" y="4378615"/>
                </a:cubicBezTo>
                <a:cubicBezTo>
                  <a:pt x="651164" y="4387851"/>
                  <a:pt x="663657" y="4399561"/>
                  <a:pt x="678873" y="4406324"/>
                </a:cubicBezTo>
                <a:cubicBezTo>
                  <a:pt x="705563" y="4418186"/>
                  <a:pt x="762000" y="4434033"/>
                  <a:pt x="762000" y="4434033"/>
                </a:cubicBezTo>
                <a:cubicBezTo>
                  <a:pt x="787771" y="4459803"/>
                  <a:pt x="796323" y="4471977"/>
                  <a:pt x="831273" y="4489452"/>
                </a:cubicBezTo>
                <a:cubicBezTo>
                  <a:pt x="844335" y="4495983"/>
                  <a:pt x="858982" y="4498688"/>
                  <a:pt x="872837" y="4503306"/>
                </a:cubicBezTo>
                <a:cubicBezTo>
                  <a:pt x="886691" y="4512542"/>
                  <a:pt x="899184" y="4524252"/>
                  <a:pt x="914400" y="4531015"/>
                </a:cubicBezTo>
                <a:cubicBezTo>
                  <a:pt x="941091" y="4542878"/>
                  <a:pt x="969819" y="4549487"/>
                  <a:pt x="997528" y="4558724"/>
                </a:cubicBezTo>
                <a:lnTo>
                  <a:pt x="1039091" y="4572579"/>
                </a:lnTo>
                <a:lnTo>
                  <a:pt x="1122219" y="4600288"/>
                </a:lnTo>
                <a:cubicBezTo>
                  <a:pt x="1136073" y="4604906"/>
                  <a:pt x="1149325" y="4612077"/>
                  <a:pt x="1163782" y="4614142"/>
                </a:cubicBezTo>
                <a:cubicBezTo>
                  <a:pt x="1417935" y="4650451"/>
                  <a:pt x="1054318" y="4600441"/>
                  <a:pt x="1427019" y="4641852"/>
                </a:cubicBezTo>
                <a:cubicBezTo>
                  <a:pt x="1454938" y="4644954"/>
                  <a:pt x="1482337" y="4651733"/>
                  <a:pt x="1510146" y="4655706"/>
                </a:cubicBezTo>
                <a:cubicBezTo>
                  <a:pt x="1547005" y="4660972"/>
                  <a:pt x="1584037" y="4664943"/>
                  <a:pt x="1620982" y="4669561"/>
                </a:cubicBezTo>
                <a:cubicBezTo>
                  <a:pt x="1760704" y="4716133"/>
                  <a:pt x="1543949" y="4645065"/>
                  <a:pt x="1717964" y="4697270"/>
                </a:cubicBezTo>
                <a:cubicBezTo>
                  <a:pt x="1745940" y="4705663"/>
                  <a:pt x="1776789" y="4708778"/>
                  <a:pt x="1801091" y="4724979"/>
                </a:cubicBezTo>
                <a:cubicBezTo>
                  <a:pt x="1814946" y="4734215"/>
                  <a:pt x="1827762" y="4745242"/>
                  <a:pt x="1842655" y="4752688"/>
                </a:cubicBezTo>
                <a:cubicBezTo>
                  <a:pt x="1871053" y="4766887"/>
                  <a:pt x="1927149" y="4775128"/>
                  <a:pt x="1953491" y="4780397"/>
                </a:cubicBezTo>
                <a:cubicBezTo>
                  <a:pt x="1990437" y="4775779"/>
                  <a:pt x="2027601" y="4772663"/>
                  <a:pt x="2064328" y="4766542"/>
                </a:cubicBezTo>
                <a:cubicBezTo>
                  <a:pt x="2083110" y="4763412"/>
                  <a:pt x="2100821" y="4754791"/>
                  <a:pt x="2119746" y="4752688"/>
                </a:cubicBezTo>
                <a:cubicBezTo>
                  <a:pt x="2184169" y="4745530"/>
                  <a:pt x="2249055" y="4743451"/>
                  <a:pt x="2313710" y="4738833"/>
                </a:cubicBezTo>
                <a:cubicBezTo>
                  <a:pt x="2336801" y="4734215"/>
                  <a:pt x="2359708" y="4728560"/>
                  <a:pt x="2382982" y="4724979"/>
                </a:cubicBezTo>
                <a:cubicBezTo>
                  <a:pt x="2528450" y="4702599"/>
                  <a:pt x="2450597" y="4725531"/>
                  <a:pt x="2535382" y="4697270"/>
                </a:cubicBezTo>
                <a:cubicBezTo>
                  <a:pt x="2567709" y="4600288"/>
                  <a:pt x="2572327" y="4641851"/>
                  <a:pt x="2549237" y="4572579"/>
                </a:cubicBezTo>
                <a:cubicBezTo>
                  <a:pt x="2553855" y="4517161"/>
                  <a:pt x="2552185" y="4460855"/>
                  <a:pt x="2563091" y="4406324"/>
                </a:cubicBezTo>
                <a:cubicBezTo>
                  <a:pt x="2566356" y="4389996"/>
                  <a:pt x="2583353" y="4379654"/>
                  <a:pt x="2590800" y="4364761"/>
                </a:cubicBezTo>
                <a:cubicBezTo>
                  <a:pt x="2597331" y="4351699"/>
                  <a:pt x="2600037" y="4337052"/>
                  <a:pt x="2604655" y="4323197"/>
                </a:cubicBezTo>
                <a:cubicBezTo>
                  <a:pt x="2609273" y="4272397"/>
                  <a:pt x="2609645" y="4221030"/>
                  <a:pt x="2618510" y="4170797"/>
                </a:cubicBezTo>
                <a:cubicBezTo>
                  <a:pt x="2623586" y="4142034"/>
                  <a:pt x="2640491" y="4116311"/>
                  <a:pt x="2646219" y="4087670"/>
                </a:cubicBezTo>
                <a:lnTo>
                  <a:pt x="2660073" y="4018397"/>
                </a:lnTo>
                <a:cubicBezTo>
                  <a:pt x="2664691" y="3944506"/>
                  <a:pt x="2663925" y="3870080"/>
                  <a:pt x="2673928" y="3796724"/>
                </a:cubicBezTo>
                <a:cubicBezTo>
                  <a:pt x="2677874" y="3767784"/>
                  <a:pt x="2692401" y="3741306"/>
                  <a:pt x="2701637" y="3713597"/>
                </a:cubicBezTo>
                <a:lnTo>
                  <a:pt x="2715491" y="3672033"/>
                </a:lnTo>
                <a:cubicBezTo>
                  <a:pt x="2710873" y="3635088"/>
                  <a:pt x="2706903" y="3598056"/>
                  <a:pt x="2701637" y="3561197"/>
                </a:cubicBezTo>
                <a:cubicBezTo>
                  <a:pt x="2697664" y="3533388"/>
                  <a:pt x="2687782" y="3506161"/>
                  <a:pt x="2687782" y="3478070"/>
                </a:cubicBezTo>
                <a:cubicBezTo>
                  <a:pt x="2687782" y="3431658"/>
                  <a:pt x="2694580" y="3385397"/>
                  <a:pt x="2701637" y="3339524"/>
                </a:cubicBezTo>
                <a:cubicBezTo>
                  <a:pt x="2709376" y="3289224"/>
                  <a:pt x="2720367" y="3302063"/>
                  <a:pt x="2743200" y="3256397"/>
                </a:cubicBezTo>
                <a:cubicBezTo>
                  <a:pt x="2749731" y="3243335"/>
                  <a:pt x="2752437" y="3228688"/>
                  <a:pt x="2757055" y="3214833"/>
                </a:cubicBezTo>
                <a:cubicBezTo>
                  <a:pt x="2752437" y="3168651"/>
                  <a:pt x="2750257" y="3122160"/>
                  <a:pt x="2743200" y="3076288"/>
                </a:cubicBezTo>
                <a:cubicBezTo>
                  <a:pt x="2740979" y="3061854"/>
                  <a:pt x="2730875" y="3049248"/>
                  <a:pt x="2729346" y="3034724"/>
                </a:cubicBezTo>
                <a:cubicBezTo>
                  <a:pt x="2721596" y="2961096"/>
                  <a:pt x="2723241" y="2886680"/>
                  <a:pt x="2715491" y="2813052"/>
                </a:cubicBezTo>
                <a:cubicBezTo>
                  <a:pt x="2713962" y="2798528"/>
                  <a:pt x="2705649" y="2785530"/>
                  <a:pt x="2701637" y="2771488"/>
                </a:cubicBezTo>
                <a:cubicBezTo>
                  <a:pt x="2696406" y="2753179"/>
                  <a:pt x="2692400" y="2734543"/>
                  <a:pt x="2687782" y="2716070"/>
                </a:cubicBezTo>
                <a:cubicBezTo>
                  <a:pt x="2667034" y="2487832"/>
                  <a:pt x="2664957" y="2539305"/>
                  <a:pt x="2687782" y="2231161"/>
                </a:cubicBezTo>
                <a:cubicBezTo>
                  <a:pt x="2688861" y="2216597"/>
                  <a:pt x="2697019" y="2203452"/>
                  <a:pt x="2701637" y="2189597"/>
                </a:cubicBezTo>
                <a:cubicBezTo>
                  <a:pt x="2713812" y="1970445"/>
                  <a:pt x="2725529" y="1949336"/>
                  <a:pt x="2701637" y="1746252"/>
                </a:cubicBezTo>
                <a:cubicBezTo>
                  <a:pt x="2699931" y="1731748"/>
                  <a:pt x="2691324" y="1718856"/>
                  <a:pt x="2687782" y="1704688"/>
                </a:cubicBezTo>
                <a:cubicBezTo>
                  <a:pt x="2682071" y="1681843"/>
                  <a:pt x="2679639" y="1658260"/>
                  <a:pt x="2673928" y="1635415"/>
                </a:cubicBezTo>
                <a:cubicBezTo>
                  <a:pt x="2670386" y="1621247"/>
                  <a:pt x="2663916" y="1607941"/>
                  <a:pt x="2660073" y="1593852"/>
                </a:cubicBezTo>
                <a:cubicBezTo>
                  <a:pt x="2648838" y="1552658"/>
                  <a:pt x="2626114" y="1463169"/>
                  <a:pt x="2618510" y="1413742"/>
                </a:cubicBezTo>
                <a:cubicBezTo>
                  <a:pt x="2590491" y="1231620"/>
                  <a:pt x="2618791" y="1373867"/>
                  <a:pt x="2590800" y="1205924"/>
                </a:cubicBezTo>
                <a:cubicBezTo>
                  <a:pt x="2586847" y="1182206"/>
                  <a:pt x="2576476" y="1121858"/>
                  <a:pt x="2563091" y="1095088"/>
                </a:cubicBezTo>
                <a:cubicBezTo>
                  <a:pt x="2555644" y="1080195"/>
                  <a:pt x="2544618" y="1067379"/>
                  <a:pt x="2535382" y="1053524"/>
                </a:cubicBezTo>
                <a:cubicBezTo>
                  <a:pt x="2530764" y="1030433"/>
                  <a:pt x="2527724" y="1006970"/>
                  <a:pt x="2521528" y="984252"/>
                </a:cubicBezTo>
                <a:cubicBezTo>
                  <a:pt x="2521516" y="984209"/>
                  <a:pt x="2486898" y="880364"/>
                  <a:pt x="2479964" y="859561"/>
                </a:cubicBezTo>
                <a:cubicBezTo>
                  <a:pt x="2479962" y="859556"/>
                  <a:pt x="2452258" y="776437"/>
                  <a:pt x="2452255" y="776433"/>
                </a:cubicBezTo>
                <a:cubicBezTo>
                  <a:pt x="2443019" y="762579"/>
                  <a:pt x="2435206" y="747662"/>
                  <a:pt x="2424546" y="734870"/>
                </a:cubicBezTo>
                <a:cubicBezTo>
                  <a:pt x="2391210" y="694867"/>
                  <a:pt x="2382287" y="692843"/>
                  <a:pt x="2341419" y="665597"/>
                </a:cubicBezTo>
                <a:cubicBezTo>
                  <a:pt x="2332183" y="651742"/>
                  <a:pt x="2320473" y="639249"/>
                  <a:pt x="2313710" y="624033"/>
                </a:cubicBezTo>
                <a:cubicBezTo>
                  <a:pt x="2301847" y="597342"/>
                  <a:pt x="2306653" y="561559"/>
                  <a:pt x="2286000" y="540906"/>
                </a:cubicBezTo>
                <a:lnTo>
                  <a:pt x="2161310" y="416215"/>
                </a:lnTo>
                <a:cubicBezTo>
                  <a:pt x="2152073" y="406978"/>
                  <a:pt x="2145992" y="392637"/>
                  <a:pt x="2133600" y="388506"/>
                </a:cubicBezTo>
                <a:cubicBezTo>
                  <a:pt x="2105108" y="379009"/>
                  <a:pt x="2065609" y="364662"/>
                  <a:pt x="2036619" y="360797"/>
                </a:cubicBezTo>
                <a:cubicBezTo>
                  <a:pt x="1986057" y="354055"/>
                  <a:pt x="1935019" y="351560"/>
                  <a:pt x="1884219" y="346942"/>
                </a:cubicBezTo>
                <a:cubicBezTo>
                  <a:pt x="1874983" y="333088"/>
                  <a:pt x="1867170" y="318171"/>
                  <a:pt x="1856510" y="305379"/>
                </a:cubicBezTo>
                <a:cubicBezTo>
                  <a:pt x="1815814" y="256545"/>
                  <a:pt x="1789749" y="247017"/>
                  <a:pt x="1731819" y="208397"/>
                </a:cubicBezTo>
                <a:cubicBezTo>
                  <a:pt x="1717964" y="199161"/>
                  <a:pt x="1706052" y="185954"/>
                  <a:pt x="1690255" y="180688"/>
                </a:cubicBezTo>
                <a:lnTo>
                  <a:pt x="1607128" y="152979"/>
                </a:lnTo>
                <a:cubicBezTo>
                  <a:pt x="1593273" y="148361"/>
                  <a:pt x="1580079" y="140737"/>
                  <a:pt x="1565564" y="139124"/>
                </a:cubicBezTo>
                <a:lnTo>
                  <a:pt x="1440873" y="125270"/>
                </a:lnTo>
                <a:cubicBezTo>
                  <a:pt x="1307067" y="80666"/>
                  <a:pt x="1515117" y="152196"/>
                  <a:pt x="1343891" y="83706"/>
                </a:cubicBezTo>
                <a:cubicBezTo>
                  <a:pt x="1316772" y="72859"/>
                  <a:pt x="1260764" y="55997"/>
                  <a:pt x="1260764" y="55997"/>
                </a:cubicBezTo>
                <a:cubicBezTo>
                  <a:pt x="741015" y="75248"/>
                  <a:pt x="1007730" y="0"/>
                  <a:pt x="845128" y="97561"/>
                </a:cubicBezTo>
                <a:cubicBezTo>
                  <a:pt x="836273" y="102874"/>
                  <a:pt x="826655" y="106797"/>
                  <a:pt x="845128" y="69852"/>
                </a:cubicBezTo>
                <a:close/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588224" y="2204864"/>
            <a:ext cx="504056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156176" y="4581128"/>
            <a:ext cx="72008" cy="57606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551723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Mitochondrie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71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Buňka</vt:lpstr>
      <vt:lpstr>Buňka  - je základní stavební a funkční jednotka živých organismů</vt:lpstr>
      <vt:lpstr>Buňka - obrázek</vt:lpstr>
      <vt:lpstr>Snímek 5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</dc:title>
  <dc:creator>Macík</dc:creator>
  <cp:lastModifiedBy>Hynek</cp:lastModifiedBy>
  <cp:revision>29</cp:revision>
  <dcterms:created xsi:type="dcterms:W3CDTF">2011-10-08T16:30:47Z</dcterms:created>
  <dcterms:modified xsi:type="dcterms:W3CDTF">2012-05-12T09:47:37Z</dcterms:modified>
</cp:coreProperties>
</file>