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VY_52_INOVACE_02_Přírodopis 6. ročník_Buňka organely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Buňka organely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C9B4FD5-BE88-4E77-97C7-35E746A584D9}">
      <dgm:prSet/>
      <dgm:spPr/>
      <dgm:t>
        <a:bodyPr/>
        <a:lstStyle/>
        <a:p>
          <a:pPr rtl="0"/>
          <a:r>
            <a:rPr lang="cs-CZ" dirty="0" smtClean="0"/>
            <a:t>Vytvořeno </a:t>
          </a:r>
          <a:r>
            <a:rPr lang="cs-CZ" smtClean="0"/>
            <a:t>: září </a:t>
          </a:r>
          <a:r>
            <a:rPr lang="cs-CZ" smtClean="0"/>
            <a:t>2011</a:t>
          </a:r>
          <a:endParaRPr lang="cs-CZ" dirty="0"/>
        </a:p>
      </dgm:t>
    </dgm:pt>
    <dgm:pt modelId="{40851DCA-19AE-4408-A510-4C9DF7C370A7}" type="parTrans" cxnId="{562B2D08-0D38-4F3D-9BA9-408C91CBD652}">
      <dgm:prSet/>
      <dgm:spPr/>
      <dgm:t>
        <a:bodyPr/>
        <a:lstStyle/>
        <a:p>
          <a:endParaRPr lang="cs-CZ"/>
        </a:p>
      </dgm:t>
    </dgm:pt>
    <dgm:pt modelId="{2D370F63-44EF-4A0E-AE16-FDE278E49858}" type="sibTrans" cxnId="{562B2D08-0D38-4F3D-9BA9-408C91CBD65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A31E32E-8968-40C8-8895-8FB70FCF92C0}" type="pres">
      <dgm:prSet presAssocID="{EC9B4FD5-BE88-4E77-97C7-35E746A584D9}" presName="vertSpace6" presStyleLbl="node1" presStyleIdx="4" presStyleCnt="6"/>
      <dgm:spPr/>
    </dgm:pt>
    <dgm:pt modelId="{70B7B460-E96C-47FF-8A51-CC4CDDD1E056}" type="pres">
      <dgm:prSet presAssocID="{EC9B4FD5-BE88-4E77-97C7-35E746A584D9}" presName="circle6" presStyleLbl="node1" presStyleIdx="5" presStyleCnt="6"/>
      <dgm:spPr/>
    </dgm:pt>
    <dgm:pt modelId="{C9ABDA1A-8FF7-40A4-BB1B-9630B28699B9}" type="pres">
      <dgm:prSet presAssocID="{EC9B4FD5-BE88-4E77-97C7-35E746A584D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62581D-5AE5-4E45-B217-DB4F9C950313}" type="pres">
      <dgm:prSet presAssocID="{EC9B4FD5-BE88-4E77-97C7-35E746A584D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61B65E-AD59-418F-B244-2A12F70E8836}" type="presOf" srcId="{757F3AB3-0718-4624-B441-E567A8F0AB56}" destId="{333A1088-737F-45CB-B68E-254E46348037}" srcOrd="0" destOrd="0" presId="urn:microsoft.com/office/officeart/2005/8/layout/target3"/>
    <dgm:cxn modelId="{ADE8731A-2DCD-4833-99C3-7A4058C3123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E57DB8-77B7-4B1B-979B-786943B6FC05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2843BA3-7002-4669-99AF-8706EDE5B1CA}" type="presOf" srcId="{D8197B8C-B260-4A16-BDF4-0947B075E274}" destId="{25B08C86-7E15-44DC-BE7F-FFB55DD49D12}" srcOrd="0" destOrd="0" presId="urn:microsoft.com/office/officeart/2005/8/layout/target3"/>
    <dgm:cxn modelId="{A15A63D1-C04E-4508-BD6D-E3361AF08B4A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62B2D08-0D38-4F3D-9BA9-408C91CBD652}" srcId="{757F3AB3-0718-4624-B441-E567A8F0AB56}" destId="{EC9B4FD5-BE88-4E77-97C7-35E746A584D9}" srcOrd="5" destOrd="0" parTransId="{40851DCA-19AE-4408-A510-4C9DF7C370A7}" sibTransId="{2D370F63-44EF-4A0E-AE16-FDE278E49858}"/>
    <dgm:cxn modelId="{996251A9-4740-46AD-BBBB-B11783CF8316}" type="presOf" srcId="{4C35D32F-0EAB-4CD7-82EE-45574DC2A586}" destId="{890E4F0B-2866-4A3F-A3C7-2A14B1797930}" srcOrd="1" destOrd="0" presId="urn:microsoft.com/office/officeart/2005/8/layout/target3"/>
    <dgm:cxn modelId="{075287CD-B730-4548-A56A-6A2A9D825AAA}" type="presOf" srcId="{EC9B4FD5-BE88-4E77-97C7-35E746A584D9}" destId="{3462581D-5AE5-4E45-B217-DB4F9C950313}" srcOrd="1" destOrd="0" presId="urn:microsoft.com/office/officeart/2005/8/layout/target3"/>
    <dgm:cxn modelId="{8DB103FF-A27B-4FE6-96CB-5A518B4C878D}" type="presOf" srcId="{EC9B4FD5-BE88-4E77-97C7-35E746A584D9}" destId="{C9ABDA1A-8FF7-40A4-BB1B-9630B28699B9}" srcOrd="0" destOrd="0" presId="urn:microsoft.com/office/officeart/2005/8/layout/target3"/>
    <dgm:cxn modelId="{CA33E0C6-932D-4734-969A-B24A6282C70F}" type="presOf" srcId="{D8197B8C-B260-4A16-BDF4-0947B075E274}" destId="{5A5FFA88-C948-4069-8E93-59FA12366E83}" srcOrd="1" destOrd="0" presId="urn:microsoft.com/office/officeart/2005/8/layout/target3"/>
    <dgm:cxn modelId="{8513E2B2-C5B1-48C3-9E47-A36038E27F46}" type="presOf" srcId="{B651F6E3-6281-48DB-9319-2AEAFDAE7572}" destId="{6BB5E863-4638-4E1D-BFDE-399D028AC4ED}" srcOrd="1" destOrd="0" presId="urn:microsoft.com/office/officeart/2005/8/layout/target3"/>
    <dgm:cxn modelId="{3AE837F2-0AC5-4808-B4C8-185879491EF9}" type="presOf" srcId="{D1B46980-6531-4606-95E6-44980827E919}" destId="{6140AFEC-043D-4C43-A2F9-D0F5331DF3A3}" srcOrd="0" destOrd="0" presId="urn:microsoft.com/office/officeart/2005/8/layout/target3"/>
    <dgm:cxn modelId="{8239ACD2-3A6B-4C5B-B60D-1660047031FB}" type="presOf" srcId="{D1D4F407-5343-4D3F-B5B9-D407B03CAEB4}" destId="{D005CE8C-CC26-4C3E-AC11-E15060ECD759}" srcOrd="0" destOrd="0" presId="urn:microsoft.com/office/officeart/2005/8/layout/target3"/>
    <dgm:cxn modelId="{BCAB9FE7-871B-4EEE-95FC-6C5DACA0AF3A}" type="presOf" srcId="{B651F6E3-6281-48DB-9319-2AEAFDAE7572}" destId="{619D679B-A015-4ECF-8348-D1034C574F40}" srcOrd="0" destOrd="0" presId="urn:microsoft.com/office/officeart/2005/8/layout/target3"/>
    <dgm:cxn modelId="{F464AAE7-3034-4AEA-8A4D-3F83AB387B9C}" type="presParOf" srcId="{333A1088-737F-45CB-B68E-254E46348037}" destId="{F5ABB229-8D3B-4694-996A-96F23CF14429}" srcOrd="0" destOrd="0" presId="urn:microsoft.com/office/officeart/2005/8/layout/target3"/>
    <dgm:cxn modelId="{540BB053-B300-4E30-947A-5900545EC207}" type="presParOf" srcId="{333A1088-737F-45CB-B68E-254E46348037}" destId="{F41139FD-01EE-4571-8B17-4FB00FC51163}" srcOrd="1" destOrd="0" presId="urn:microsoft.com/office/officeart/2005/8/layout/target3"/>
    <dgm:cxn modelId="{32A0DC23-C47B-4AA9-B0A2-7ADAF92ADF55}" type="presParOf" srcId="{333A1088-737F-45CB-B68E-254E46348037}" destId="{D005CE8C-CC26-4C3E-AC11-E15060ECD759}" srcOrd="2" destOrd="0" presId="urn:microsoft.com/office/officeart/2005/8/layout/target3"/>
    <dgm:cxn modelId="{158BC93A-0F16-45EB-ABD4-F7252840897D}" type="presParOf" srcId="{333A1088-737F-45CB-B68E-254E46348037}" destId="{2C702D82-9B77-49B7-9568-BB8EB47C3372}" srcOrd="3" destOrd="0" presId="urn:microsoft.com/office/officeart/2005/8/layout/target3"/>
    <dgm:cxn modelId="{60AB1229-4376-4721-B4A5-757AC80570E7}" type="presParOf" srcId="{333A1088-737F-45CB-B68E-254E46348037}" destId="{A52A0455-90FF-4808-ABD0-F02540D31D5A}" srcOrd="4" destOrd="0" presId="urn:microsoft.com/office/officeart/2005/8/layout/target3"/>
    <dgm:cxn modelId="{A5916103-B037-4F3B-B778-3BC8F8F53A17}" type="presParOf" srcId="{333A1088-737F-45CB-B68E-254E46348037}" destId="{6140AFEC-043D-4C43-A2F9-D0F5331DF3A3}" srcOrd="5" destOrd="0" presId="urn:microsoft.com/office/officeart/2005/8/layout/target3"/>
    <dgm:cxn modelId="{ECB54EAF-FC02-4C83-8998-7624D3CEED93}" type="presParOf" srcId="{333A1088-737F-45CB-B68E-254E46348037}" destId="{9358AC05-5D7D-4327-9F80-1AD486AEA664}" srcOrd="6" destOrd="0" presId="urn:microsoft.com/office/officeart/2005/8/layout/target3"/>
    <dgm:cxn modelId="{B3730683-FF96-4A80-A4C1-21A2504243E6}" type="presParOf" srcId="{333A1088-737F-45CB-B68E-254E46348037}" destId="{313FC574-E1CD-4FB4-B054-0B805CE0447D}" srcOrd="7" destOrd="0" presId="urn:microsoft.com/office/officeart/2005/8/layout/target3"/>
    <dgm:cxn modelId="{99076890-9347-4B34-B084-57B75ACDE6BA}" type="presParOf" srcId="{333A1088-737F-45CB-B68E-254E46348037}" destId="{619D679B-A015-4ECF-8348-D1034C574F40}" srcOrd="8" destOrd="0" presId="urn:microsoft.com/office/officeart/2005/8/layout/target3"/>
    <dgm:cxn modelId="{93391198-AA19-44DB-A759-9C3DDB4399A3}" type="presParOf" srcId="{333A1088-737F-45CB-B68E-254E46348037}" destId="{322283A8-4A27-4CDA-BAE3-F381106A9174}" srcOrd="9" destOrd="0" presId="urn:microsoft.com/office/officeart/2005/8/layout/target3"/>
    <dgm:cxn modelId="{7F422DBA-6BB6-451E-87E3-DE904A2741ED}" type="presParOf" srcId="{333A1088-737F-45CB-B68E-254E46348037}" destId="{FFC9F71D-1B4F-4AD9-A4A6-86ADEFC8AF5C}" srcOrd="10" destOrd="0" presId="urn:microsoft.com/office/officeart/2005/8/layout/target3"/>
    <dgm:cxn modelId="{64E00F18-1F1B-4FDA-8F11-EAB54D060E6F}" type="presParOf" srcId="{333A1088-737F-45CB-B68E-254E46348037}" destId="{25B08C86-7E15-44DC-BE7F-FFB55DD49D12}" srcOrd="11" destOrd="0" presId="urn:microsoft.com/office/officeart/2005/8/layout/target3"/>
    <dgm:cxn modelId="{DA01158D-454C-4E89-9587-874A178F8733}" type="presParOf" srcId="{333A1088-737F-45CB-B68E-254E46348037}" destId="{76644BE8-9D7C-4C09-B250-3D10AF48CBB7}" srcOrd="12" destOrd="0" presId="urn:microsoft.com/office/officeart/2005/8/layout/target3"/>
    <dgm:cxn modelId="{55B3B3EA-FA98-469D-B73C-AA536C528331}" type="presParOf" srcId="{333A1088-737F-45CB-B68E-254E46348037}" destId="{EE85B701-7295-41C0-BA7A-34D3756A2AE6}" srcOrd="13" destOrd="0" presId="urn:microsoft.com/office/officeart/2005/8/layout/target3"/>
    <dgm:cxn modelId="{E14A436E-A9AD-428B-AB34-09FB3084CD2B}" type="presParOf" srcId="{333A1088-737F-45CB-B68E-254E46348037}" destId="{8BEBB6EC-1DAA-4CAC-8A25-BC0FCBD5DBD5}" srcOrd="14" destOrd="0" presId="urn:microsoft.com/office/officeart/2005/8/layout/target3"/>
    <dgm:cxn modelId="{45C46DE0-BBDF-4B12-A3F2-FF40E530280C}" type="presParOf" srcId="{333A1088-737F-45CB-B68E-254E46348037}" destId="{BA31E32E-8968-40C8-8895-8FB70FCF92C0}" srcOrd="15" destOrd="0" presId="urn:microsoft.com/office/officeart/2005/8/layout/target3"/>
    <dgm:cxn modelId="{6BBF735D-C17F-4001-84C1-05585617770A}" type="presParOf" srcId="{333A1088-737F-45CB-B68E-254E46348037}" destId="{70B7B460-E96C-47FF-8A51-CC4CDDD1E056}" srcOrd="16" destOrd="0" presId="urn:microsoft.com/office/officeart/2005/8/layout/target3"/>
    <dgm:cxn modelId="{E351ECDE-9252-4EB7-B38A-A888F3A5D2F5}" type="presParOf" srcId="{333A1088-737F-45CB-B68E-254E46348037}" destId="{C9ABDA1A-8FF7-40A4-BB1B-9630B28699B9}" srcOrd="17" destOrd="0" presId="urn:microsoft.com/office/officeart/2005/8/layout/target3"/>
    <dgm:cxn modelId="{CC409B44-D504-4ABD-AE8A-BBE7830AD016}" type="presParOf" srcId="{333A1088-737F-45CB-B68E-254E46348037}" destId="{AED2198E-93D5-4001-81B4-73124B309672}" srcOrd="18" destOrd="0" presId="urn:microsoft.com/office/officeart/2005/8/layout/target3"/>
    <dgm:cxn modelId="{8F0B2C98-A9B4-4051-B88D-E5A7D4437208}" type="presParOf" srcId="{333A1088-737F-45CB-B68E-254E46348037}" destId="{2BE915AB-18AA-4053-B92C-3BFC9ED204BB}" srcOrd="19" destOrd="0" presId="urn:microsoft.com/office/officeart/2005/8/layout/target3"/>
    <dgm:cxn modelId="{82B43DCD-79D2-4634-B855-8280BBF32626}" type="presParOf" srcId="{333A1088-737F-45CB-B68E-254E46348037}" destId="{6BB5E863-4638-4E1D-BFDE-399D028AC4ED}" srcOrd="20" destOrd="0" presId="urn:microsoft.com/office/officeart/2005/8/layout/target3"/>
    <dgm:cxn modelId="{1171C8A9-15B3-456E-933E-FB8491D92BCD}" type="presParOf" srcId="{333A1088-737F-45CB-B68E-254E46348037}" destId="{5A5FFA88-C948-4069-8E93-59FA12366E83}" srcOrd="21" destOrd="0" presId="urn:microsoft.com/office/officeart/2005/8/layout/target3"/>
    <dgm:cxn modelId="{A93BE105-FE7B-42DE-837D-66590869DED6}" type="presParOf" srcId="{333A1088-737F-45CB-B68E-254E46348037}" destId="{890E4F0B-2866-4A3F-A3C7-2A14B1797930}" srcOrd="22" destOrd="0" presId="urn:microsoft.com/office/officeart/2005/8/layout/target3"/>
    <dgm:cxn modelId="{FDE170B7-67AB-4BAC-8486-89D87D97E29D}" type="presParOf" srcId="{333A1088-737F-45CB-B68E-254E46348037}" destId="{3462581D-5AE5-4E45-B217-DB4F9C95031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VY_52_INOVACE_02_Přírodopis 6. ročník_Buňka organely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Buňka organely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70B7B460-E96C-47FF-8A51-CC4CDDD1E05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9ABDA1A-8FF7-40A4-BB1B-9630B28699B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 </a:t>
          </a:r>
          <a:r>
            <a:rPr lang="cs-CZ" sz="1400" kern="1200" smtClean="0"/>
            <a:t>: září </a:t>
          </a:r>
          <a:r>
            <a:rPr lang="cs-CZ" sz="1400" kern="1200" smtClean="0"/>
            <a:t>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53572A-E2A3-48B8-94E6-E2594DD34852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D779E-D661-437B-A98A-BD5D084B99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Buňka - organely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	- prezentace pro přírodopis 6. ročník – 							buňka organely </a:t>
            </a:r>
          </a:p>
          <a:p>
            <a:pPr>
              <a:buNone/>
            </a:pPr>
            <a:r>
              <a:rPr lang="cs-CZ" dirty="0" smtClean="0"/>
              <a:t>		- pro interaktivní tabuli</a:t>
            </a:r>
          </a:p>
          <a:p>
            <a:pPr>
              <a:buNone/>
            </a:pPr>
            <a:r>
              <a:rPr lang="cs-CZ" dirty="0" smtClean="0"/>
              <a:t>		- pomůcky: ofocené listy buňky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Stavba buňky </a:t>
            </a:r>
            <a:r>
              <a:rPr lang="cs-CZ" sz="3200" b="1" u="sng" smtClean="0"/>
              <a:t>- organely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/>
              <a:t>Organely :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jádro</a:t>
            </a:r>
          </a:p>
          <a:p>
            <a:pPr>
              <a:buNone/>
            </a:pPr>
            <a:r>
              <a:rPr lang="cs-CZ" sz="2400" dirty="0" smtClean="0"/>
              <a:t>		- řídí životní děje v buňce</a:t>
            </a:r>
          </a:p>
          <a:p>
            <a:pPr>
              <a:buNone/>
            </a:pPr>
            <a:r>
              <a:rPr lang="cs-CZ" sz="2400" dirty="0" smtClean="0"/>
              <a:t>		- podílí se na rozmnožování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mitochondrie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- tyčinkovité, oválné útvary</a:t>
            </a:r>
          </a:p>
          <a:p>
            <a:pPr>
              <a:buNone/>
            </a:pPr>
            <a:r>
              <a:rPr lang="cs-CZ" sz="2400" dirty="0" smtClean="0"/>
              <a:t>		- slouží k výrobě energie ( buněčné dýchání )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chloroplasty</a:t>
            </a:r>
          </a:p>
          <a:p>
            <a:pPr>
              <a:buNone/>
            </a:pPr>
            <a:r>
              <a:rPr lang="cs-CZ" sz="2400" dirty="0" smtClean="0"/>
              <a:t>		- čočkovitý tvar</a:t>
            </a:r>
          </a:p>
          <a:p>
            <a:pPr>
              <a:buNone/>
            </a:pPr>
            <a:r>
              <a:rPr lang="cs-CZ" sz="2400" dirty="0" smtClean="0"/>
              <a:t>		- obsahují zelené barvivo ( chlorofyl ) probíhá fotosyntéza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Stavba buňky - organely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u="sng" dirty="0" smtClean="0"/>
              <a:t>vakuoly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- jsou vyplněny buněčnou šťávou</a:t>
            </a:r>
          </a:p>
          <a:p>
            <a:pPr>
              <a:buNone/>
            </a:pPr>
            <a:r>
              <a:rPr lang="cs-CZ" sz="2400" dirty="0" smtClean="0"/>
              <a:t>		- ukládají se zásobní a odpadní látky 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Buňka - přiřazování</a:t>
            </a:r>
            <a:br>
              <a:rPr lang="cs-CZ" sz="3200" b="1" u="sng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Jádro</a:t>
            </a:r>
          </a:p>
          <a:p>
            <a:endParaRPr lang="cs-CZ" sz="2400" dirty="0" smtClean="0"/>
          </a:p>
          <a:p>
            <a:r>
              <a:rPr lang="cs-CZ" sz="2400" dirty="0" smtClean="0"/>
              <a:t>Buněčná stěna</a:t>
            </a:r>
          </a:p>
          <a:p>
            <a:endParaRPr lang="cs-CZ" sz="2400" dirty="0" smtClean="0"/>
          </a:p>
          <a:p>
            <a:r>
              <a:rPr lang="cs-CZ" sz="2400" dirty="0" smtClean="0"/>
              <a:t>Cytoplazmatická membrána</a:t>
            </a:r>
          </a:p>
          <a:p>
            <a:pPr>
              <a:buNone/>
            </a:pPr>
            <a:r>
              <a:rPr lang="cs-CZ" sz="2400" dirty="0" smtClean="0"/>
              <a:t>		</a:t>
            </a:r>
          </a:p>
          <a:p>
            <a:r>
              <a:rPr lang="cs-CZ" sz="2400" dirty="0" smtClean="0"/>
              <a:t>Cytoplazma</a:t>
            </a:r>
          </a:p>
          <a:p>
            <a:endParaRPr lang="cs-CZ" sz="2400" dirty="0" smtClean="0"/>
          </a:p>
          <a:p>
            <a:r>
              <a:rPr lang="cs-CZ" sz="2400" dirty="0" smtClean="0"/>
              <a:t>Chloroplasty</a:t>
            </a:r>
          </a:p>
          <a:p>
            <a:endParaRPr lang="cs-CZ" sz="2400" dirty="0" smtClean="0"/>
          </a:p>
          <a:p>
            <a:r>
              <a:rPr lang="cs-CZ" sz="2400" dirty="0" smtClean="0"/>
              <a:t>Vakuoly</a:t>
            </a:r>
          </a:p>
          <a:p>
            <a:endParaRPr lang="cs-CZ" sz="2400" dirty="0" smtClean="0"/>
          </a:p>
          <a:p>
            <a:r>
              <a:rPr lang="cs-CZ" sz="2400" dirty="0" smtClean="0"/>
              <a:t>Mitochondrie</a:t>
            </a:r>
          </a:p>
          <a:p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6300192" y="1988840"/>
            <a:ext cx="2592288" cy="44644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6359236" y="2036618"/>
            <a:ext cx="2552535" cy="4336473"/>
          </a:xfrm>
          <a:custGeom>
            <a:avLst/>
            <a:gdLst>
              <a:gd name="connsiteX0" fmla="*/ 1343891 w 2552535"/>
              <a:gd name="connsiteY0" fmla="*/ 96982 h 4336473"/>
              <a:gd name="connsiteX1" fmla="*/ 1496291 w 2552535"/>
              <a:gd name="connsiteY1" fmla="*/ 110837 h 4336473"/>
              <a:gd name="connsiteX2" fmla="*/ 1579419 w 2552535"/>
              <a:gd name="connsiteY2" fmla="*/ 138546 h 4336473"/>
              <a:gd name="connsiteX3" fmla="*/ 1620982 w 2552535"/>
              <a:gd name="connsiteY3" fmla="*/ 180109 h 4336473"/>
              <a:gd name="connsiteX4" fmla="*/ 1704109 w 2552535"/>
              <a:gd name="connsiteY4" fmla="*/ 235527 h 4336473"/>
              <a:gd name="connsiteX5" fmla="*/ 1731819 w 2552535"/>
              <a:gd name="connsiteY5" fmla="*/ 277091 h 4336473"/>
              <a:gd name="connsiteX6" fmla="*/ 1773382 w 2552535"/>
              <a:gd name="connsiteY6" fmla="*/ 304800 h 4336473"/>
              <a:gd name="connsiteX7" fmla="*/ 1787237 w 2552535"/>
              <a:gd name="connsiteY7" fmla="*/ 346364 h 4336473"/>
              <a:gd name="connsiteX8" fmla="*/ 1842655 w 2552535"/>
              <a:gd name="connsiteY8" fmla="*/ 415637 h 4336473"/>
              <a:gd name="connsiteX9" fmla="*/ 1898073 w 2552535"/>
              <a:gd name="connsiteY9" fmla="*/ 498764 h 4336473"/>
              <a:gd name="connsiteX10" fmla="*/ 1967346 w 2552535"/>
              <a:gd name="connsiteY10" fmla="*/ 568037 h 4336473"/>
              <a:gd name="connsiteX11" fmla="*/ 1995055 w 2552535"/>
              <a:gd name="connsiteY11" fmla="*/ 651164 h 4336473"/>
              <a:gd name="connsiteX12" fmla="*/ 2050473 w 2552535"/>
              <a:gd name="connsiteY12" fmla="*/ 720437 h 4336473"/>
              <a:gd name="connsiteX13" fmla="*/ 2078182 w 2552535"/>
              <a:gd name="connsiteY13" fmla="*/ 762000 h 4336473"/>
              <a:gd name="connsiteX14" fmla="*/ 2119746 w 2552535"/>
              <a:gd name="connsiteY14" fmla="*/ 789709 h 4336473"/>
              <a:gd name="connsiteX15" fmla="*/ 2175164 w 2552535"/>
              <a:gd name="connsiteY15" fmla="*/ 872837 h 4336473"/>
              <a:gd name="connsiteX16" fmla="*/ 2202873 w 2552535"/>
              <a:gd name="connsiteY16" fmla="*/ 914400 h 4336473"/>
              <a:gd name="connsiteX17" fmla="*/ 2244437 w 2552535"/>
              <a:gd name="connsiteY17" fmla="*/ 1039091 h 4336473"/>
              <a:gd name="connsiteX18" fmla="*/ 2258291 w 2552535"/>
              <a:gd name="connsiteY18" fmla="*/ 1080655 h 4336473"/>
              <a:gd name="connsiteX19" fmla="*/ 2272146 w 2552535"/>
              <a:gd name="connsiteY19" fmla="*/ 1122218 h 4336473"/>
              <a:gd name="connsiteX20" fmla="*/ 2286000 w 2552535"/>
              <a:gd name="connsiteY20" fmla="*/ 1191491 h 4336473"/>
              <a:gd name="connsiteX21" fmla="*/ 2313709 w 2552535"/>
              <a:gd name="connsiteY21" fmla="*/ 1274618 h 4336473"/>
              <a:gd name="connsiteX22" fmla="*/ 2327564 w 2552535"/>
              <a:gd name="connsiteY22" fmla="*/ 1316182 h 4336473"/>
              <a:gd name="connsiteX23" fmla="*/ 2341419 w 2552535"/>
              <a:gd name="connsiteY23" fmla="*/ 1371600 h 4336473"/>
              <a:gd name="connsiteX24" fmla="*/ 2369128 w 2552535"/>
              <a:gd name="connsiteY24" fmla="*/ 1454727 h 4336473"/>
              <a:gd name="connsiteX25" fmla="*/ 2382982 w 2552535"/>
              <a:gd name="connsiteY25" fmla="*/ 1579418 h 4336473"/>
              <a:gd name="connsiteX26" fmla="*/ 2424546 w 2552535"/>
              <a:gd name="connsiteY26" fmla="*/ 1676400 h 4336473"/>
              <a:gd name="connsiteX27" fmla="*/ 2438400 w 2552535"/>
              <a:gd name="connsiteY27" fmla="*/ 1717964 h 4336473"/>
              <a:gd name="connsiteX28" fmla="*/ 2466109 w 2552535"/>
              <a:gd name="connsiteY28" fmla="*/ 1842655 h 4336473"/>
              <a:gd name="connsiteX29" fmla="*/ 2479964 w 2552535"/>
              <a:gd name="connsiteY29" fmla="*/ 1884218 h 4336473"/>
              <a:gd name="connsiteX30" fmla="*/ 2507673 w 2552535"/>
              <a:gd name="connsiteY30" fmla="*/ 2008909 h 4336473"/>
              <a:gd name="connsiteX31" fmla="*/ 2493819 w 2552535"/>
              <a:gd name="connsiteY31" fmla="*/ 2175164 h 4336473"/>
              <a:gd name="connsiteX32" fmla="*/ 2521528 w 2552535"/>
              <a:gd name="connsiteY32" fmla="*/ 2438400 h 4336473"/>
              <a:gd name="connsiteX33" fmla="*/ 2479964 w 2552535"/>
              <a:gd name="connsiteY33" fmla="*/ 2729346 h 4336473"/>
              <a:gd name="connsiteX34" fmla="*/ 2438400 w 2552535"/>
              <a:gd name="connsiteY34" fmla="*/ 2770909 h 4336473"/>
              <a:gd name="connsiteX35" fmla="*/ 2424546 w 2552535"/>
              <a:gd name="connsiteY35" fmla="*/ 2812473 h 4336473"/>
              <a:gd name="connsiteX36" fmla="*/ 2396837 w 2552535"/>
              <a:gd name="connsiteY36" fmla="*/ 2854037 h 4336473"/>
              <a:gd name="connsiteX37" fmla="*/ 2382982 w 2552535"/>
              <a:gd name="connsiteY37" fmla="*/ 2909455 h 4336473"/>
              <a:gd name="connsiteX38" fmla="*/ 2369128 w 2552535"/>
              <a:gd name="connsiteY38" fmla="*/ 2951018 h 4336473"/>
              <a:gd name="connsiteX39" fmla="*/ 2341419 w 2552535"/>
              <a:gd name="connsiteY39" fmla="*/ 3075709 h 4336473"/>
              <a:gd name="connsiteX40" fmla="*/ 2313709 w 2552535"/>
              <a:gd name="connsiteY40" fmla="*/ 3283527 h 4336473"/>
              <a:gd name="connsiteX41" fmla="*/ 2286000 w 2552535"/>
              <a:gd name="connsiteY41" fmla="*/ 3366655 h 4336473"/>
              <a:gd name="connsiteX42" fmla="*/ 2230582 w 2552535"/>
              <a:gd name="connsiteY42" fmla="*/ 3449782 h 4336473"/>
              <a:gd name="connsiteX43" fmla="*/ 2202873 w 2552535"/>
              <a:gd name="connsiteY43" fmla="*/ 3532909 h 4336473"/>
              <a:gd name="connsiteX44" fmla="*/ 2189019 w 2552535"/>
              <a:gd name="connsiteY44" fmla="*/ 3574473 h 4336473"/>
              <a:gd name="connsiteX45" fmla="*/ 2161309 w 2552535"/>
              <a:gd name="connsiteY45" fmla="*/ 3602182 h 4336473"/>
              <a:gd name="connsiteX46" fmla="*/ 2105891 w 2552535"/>
              <a:gd name="connsiteY46" fmla="*/ 3768437 h 4336473"/>
              <a:gd name="connsiteX47" fmla="*/ 2078182 w 2552535"/>
              <a:gd name="connsiteY47" fmla="*/ 3851564 h 4336473"/>
              <a:gd name="connsiteX48" fmla="*/ 2050473 w 2552535"/>
              <a:gd name="connsiteY48" fmla="*/ 3906982 h 4336473"/>
              <a:gd name="connsiteX49" fmla="*/ 1995055 w 2552535"/>
              <a:gd name="connsiteY49" fmla="*/ 3990109 h 4336473"/>
              <a:gd name="connsiteX50" fmla="*/ 1967346 w 2552535"/>
              <a:gd name="connsiteY50" fmla="*/ 4045527 h 4336473"/>
              <a:gd name="connsiteX51" fmla="*/ 1842655 w 2552535"/>
              <a:gd name="connsiteY51" fmla="*/ 4100946 h 4336473"/>
              <a:gd name="connsiteX52" fmla="*/ 1801091 w 2552535"/>
              <a:gd name="connsiteY52" fmla="*/ 4114800 h 4336473"/>
              <a:gd name="connsiteX53" fmla="*/ 1759528 w 2552535"/>
              <a:gd name="connsiteY53" fmla="*/ 4142509 h 4336473"/>
              <a:gd name="connsiteX54" fmla="*/ 1676400 w 2552535"/>
              <a:gd name="connsiteY54" fmla="*/ 4170218 h 4336473"/>
              <a:gd name="connsiteX55" fmla="*/ 1634837 w 2552535"/>
              <a:gd name="connsiteY55" fmla="*/ 4197927 h 4336473"/>
              <a:gd name="connsiteX56" fmla="*/ 1551709 w 2552535"/>
              <a:gd name="connsiteY56" fmla="*/ 4225637 h 4336473"/>
              <a:gd name="connsiteX57" fmla="*/ 1468582 w 2552535"/>
              <a:gd name="connsiteY57" fmla="*/ 4281055 h 4336473"/>
              <a:gd name="connsiteX58" fmla="*/ 1413164 w 2552535"/>
              <a:gd name="connsiteY58" fmla="*/ 4294909 h 4336473"/>
              <a:gd name="connsiteX59" fmla="*/ 1371600 w 2552535"/>
              <a:gd name="connsiteY59" fmla="*/ 4308764 h 4336473"/>
              <a:gd name="connsiteX60" fmla="*/ 1260764 w 2552535"/>
              <a:gd name="connsiteY60" fmla="*/ 4322618 h 4336473"/>
              <a:gd name="connsiteX61" fmla="*/ 1219200 w 2552535"/>
              <a:gd name="connsiteY61" fmla="*/ 4336473 h 4336473"/>
              <a:gd name="connsiteX62" fmla="*/ 1039091 w 2552535"/>
              <a:gd name="connsiteY62" fmla="*/ 4308764 h 4336473"/>
              <a:gd name="connsiteX63" fmla="*/ 914400 w 2552535"/>
              <a:gd name="connsiteY63" fmla="*/ 4197927 h 4336473"/>
              <a:gd name="connsiteX64" fmla="*/ 872837 w 2552535"/>
              <a:gd name="connsiteY64" fmla="*/ 4156364 h 4336473"/>
              <a:gd name="connsiteX65" fmla="*/ 845128 w 2552535"/>
              <a:gd name="connsiteY65" fmla="*/ 4114800 h 4336473"/>
              <a:gd name="connsiteX66" fmla="*/ 720437 w 2552535"/>
              <a:gd name="connsiteY66" fmla="*/ 4059382 h 4336473"/>
              <a:gd name="connsiteX67" fmla="*/ 637309 w 2552535"/>
              <a:gd name="connsiteY67" fmla="*/ 3976255 h 4336473"/>
              <a:gd name="connsiteX68" fmla="*/ 609600 w 2552535"/>
              <a:gd name="connsiteY68" fmla="*/ 3934691 h 4336473"/>
              <a:gd name="connsiteX69" fmla="*/ 568037 w 2552535"/>
              <a:gd name="connsiteY69" fmla="*/ 3920837 h 4336473"/>
              <a:gd name="connsiteX70" fmla="*/ 498764 w 2552535"/>
              <a:gd name="connsiteY70" fmla="*/ 3837709 h 4336473"/>
              <a:gd name="connsiteX71" fmla="*/ 443346 w 2552535"/>
              <a:gd name="connsiteY71" fmla="*/ 3754582 h 4336473"/>
              <a:gd name="connsiteX72" fmla="*/ 401782 w 2552535"/>
              <a:gd name="connsiteY72" fmla="*/ 3671455 h 4336473"/>
              <a:gd name="connsiteX73" fmla="*/ 346364 w 2552535"/>
              <a:gd name="connsiteY73" fmla="*/ 3616037 h 4336473"/>
              <a:gd name="connsiteX74" fmla="*/ 290946 w 2552535"/>
              <a:gd name="connsiteY74" fmla="*/ 3546764 h 4336473"/>
              <a:gd name="connsiteX75" fmla="*/ 235528 w 2552535"/>
              <a:gd name="connsiteY75" fmla="*/ 3449782 h 4336473"/>
              <a:gd name="connsiteX76" fmla="*/ 221673 w 2552535"/>
              <a:gd name="connsiteY76" fmla="*/ 3408218 h 4336473"/>
              <a:gd name="connsiteX77" fmla="*/ 180109 w 2552535"/>
              <a:gd name="connsiteY77" fmla="*/ 3325091 h 4336473"/>
              <a:gd name="connsiteX78" fmla="*/ 166255 w 2552535"/>
              <a:gd name="connsiteY78" fmla="*/ 3269673 h 4336473"/>
              <a:gd name="connsiteX79" fmla="*/ 124691 w 2552535"/>
              <a:gd name="connsiteY79" fmla="*/ 3131127 h 4336473"/>
              <a:gd name="connsiteX80" fmla="*/ 96982 w 2552535"/>
              <a:gd name="connsiteY80" fmla="*/ 2951018 h 4336473"/>
              <a:gd name="connsiteX81" fmla="*/ 83128 w 2552535"/>
              <a:gd name="connsiteY81" fmla="*/ 2881746 h 4336473"/>
              <a:gd name="connsiteX82" fmla="*/ 69273 w 2552535"/>
              <a:gd name="connsiteY82" fmla="*/ 2798618 h 4336473"/>
              <a:gd name="connsiteX83" fmla="*/ 55419 w 2552535"/>
              <a:gd name="connsiteY83" fmla="*/ 2743200 h 4336473"/>
              <a:gd name="connsiteX84" fmla="*/ 41564 w 2552535"/>
              <a:gd name="connsiteY84" fmla="*/ 2660073 h 4336473"/>
              <a:gd name="connsiteX85" fmla="*/ 27709 w 2552535"/>
              <a:gd name="connsiteY85" fmla="*/ 2230582 h 4336473"/>
              <a:gd name="connsiteX86" fmla="*/ 13855 w 2552535"/>
              <a:gd name="connsiteY86" fmla="*/ 2189018 h 4336473"/>
              <a:gd name="connsiteX87" fmla="*/ 0 w 2552535"/>
              <a:gd name="connsiteY87" fmla="*/ 2133600 h 4336473"/>
              <a:gd name="connsiteX88" fmla="*/ 13855 w 2552535"/>
              <a:gd name="connsiteY88" fmla="*/ 1870364 h 4336473"/>
              <a:gd name="connsiteX89" fmla="*/ 41564 w 2552535"/>
              <a:gd name="connsiteY89" fmla="*/ 1704109 h 4336473"/>
              <a:gd name="connsiteX90" fmla="*/ 55419 w 2552535"/>
              <a:gd name="connsiteY90" fmla="*/ 1607127 h 4336473"/>
              <a:gd name="connsiteX91" fmla="*/ 83128 w 2552535"/>
              <a:gd name="connsiteY91" fmla="*/ 1496291 h 4336473"/>
              <a:gd name="connsiteX92" fmla="*/ 110837 w 2552535"/>
              <a:gd name="connsiteY92" fmla="*/ 1205346 h 4336473"/>
              <a:gd name="connsiteX93" fmla="*/ 138546 w 2552535"/>
              <a:gd name="connsiteY93" fmla="*/ 1108364 h 4336473"/>
              <a:gd name="connsiteX94" fmla="*/ 166255 w 2552535"/>
              <a:gd name="connsiteY94" fmla="*/ 1066800 h 4336473"/>
              <a:gd name="connsiteX95" fmla="*/ 207819 w 2552535"/>
              <a:gd name="connsiteY95" fmla="*/ 997527 h 4336473"/>
              <a:gd name="connsiteX96" fmla="*/ 263237 w 2552535"/>
              <a:gd name="connsiteY96" fmla="*/ 928255 h 4336473"/>
              <a:gd name="connsiteX97" fmla="*/ 290946 w 2552535"/>
              <a:gd name="connsiteY97" fmla="*/ 872837 h 4336473"/>
              <a:gd name="connsiteX98" fmla="*/ 346364 w 2552535"/>
              <a:gd name="connsiteY98" fmla="*/ 803564 h 4336473"/>
              <a:gd name="connsiteX99" fmla="*/ 374073 w 2552535"/>
              <a:gd name="connsiteY99" fmla="*/ 720437 h 4336473"/>
              <a:gd name="connsiteX100" fmla="*/ 387928 w 2552535"/>
              <a:gd name="connsiteY100" fmla="*/ 678873 h 4336473"/>
              <a:gd name="connsiteX101" fmla="*/ 415637 w 2552535"/>
              <a:gd name="connsiteY101" fmla="*/ 637309 h 4336473"/>
              <a:gd name="connsiteX102" fmla="*/ 484909 w 2552535"/>
              <a:gd name="connsiteY102" fmla="*/ 512618 h 4336473"/>
              <a:gd name="connsiteX103" fmla="*/ 526473 w 2552535"/>
              <a:gd name="connsiteY103" fmla="*/ 498764 h 4336473"/>
              <a:gd name="connsiteX104" fmla="*/ 595746 w 2552535"/>
              <a:gd name="connsiteY104" fmla="*/ 429491 h 4336473"/>
              <a:gd name="connsiteX105" fmla="*/ 706582 w 2552535"/>
              <a:gd name="connsiteY105" fmla="*/ 332509 h 4336473"/>
              <a:gd name="connsiteX106" fmla="*/ 762000 w 2552535"/>
              <a:gd name="connsiteY106" fmla="*/ 249382 h 4336473"/>
              <a:gd name="connsiteX107" fmla="*/ 775855 w 2552535"/>
              <a:gd name="connsiteY107" fmla="*/ 193964 h 4336473"/>
              <a:gd name="connsiteX108" fmla="*/ 858982 w 2552535"/>
              <a:gd name="connsiteY108" fmla="*/ 138546 h 4336473"/>
              <a:gd name="connsiteX109" fmla="*/ 914400 w 2552535"/>
              <a:gd name="connsiteY109" fmla="*/ 110837 h 4336473"/>
              <a:gd name="connsiteX110" fmla="*/ 997528 w 2552535"/>
              <a:gd name="connsiteY110" fmla="*/ 55418 h 4336473"/>
              <a:gd name="connsiteX111" fmla="*/ 1122219 w 2552535"/>
              <a:gd name="connsiteY111" fmla="*/ 13855 h 4336473"/>
              <a:gd name="connsiteX112" fmla="*/ 1163782 w 2552535"/>
              <a:gd name="connsiteY112" fmla="*/ 0 h 4336473"/>
              <a:gd name="connsiteX113" fmla="*/ 1233055 w 2552535"/>
              <a:gd name="connsiteY113" fmla="*/ 13855 h 4336473"/>
              <a:gd name="connsiteX114" fmla="*/ 1316182 w 2552535"/>
              <a:gd name="connsiteY114" fmla="*/ 41564 h 4336473"/>
              <a:gd name="connsiteX115" fmla="*/ 1357746 w 2552535"/>
              <a:gd name="connsiteY115" fmla="*/ 55418 h 4336473"/>
              <a:gd name="connsiteX116" fmla="*/ 1399309 w 2552535"/>
              <a:gd name="connsiteY116" fmla="*/ 69273 h 4336473"/>
              <a:gd name="connsiteX117" fmla="*/ 1496291 w 2552535"/>
              <a:gd name="connsiteY117" fmla="*/ 96982 h 4336473"/>
              <a:gd name="connsiteX118" fmla="*/ 1537855 w 2552535"/>
              <a:gd name="connsiteY118" fmla="*/ 124691 h 43364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</a:cxnLst>
            <a:rect l="l" t="t" r="r" b="b"/>
            <a:pathLst>
              <a:path w="2552535" h="4336473">
                <a:moveTo>
                  <a:pt x="1343891" y="96982"/>
                </a:moveTo>
                <a:cubicBezTo>
                  <a:pt x="1394691" y="101600"/>
                  <a:pt x="1446058" y="101972"/>
                  <a:pt x="1496291" y="110837"/>
                </a:cubicBezTo>
                <a:cubicBezTo>
                  <a:pt x="1525055" y="115913"/>
                  <a:pt x="1579419" y="138546"/>
                  <a:pt x="1579419" y="138546"/>
                </a:cubicBezTo>
                <a:cubicBezTo>
                  <a:pt x="1593273" y="152400"/>
                  <a:pt x="1605516" y="168080"/>
                  <a:pt x="1620982" y="180109"/>
                </a:cubicBezTo>
                <a:cubicBezTo>
                  <a:pt x="1647269" y="200554"/>
                  <a:pt x="1704109" y="235527"/>
                  <a:pt x="1704109" y="235527"/>
                </a:cubicBezTo>
                <a:cubicBezTo>
                  <a:pt x="1713346" y="249382"/>
                  <a:pt x="1720045" y="265317"/>
                  <a:pt x="1731819" y="277091"/>
                </a:cubicBezTo>
                <a:cubicBezTo>
                  <a:pt x="1743593" y="288865"/>
                  <a:pt x="1762980" y="291798"/>
                  <a:pt x="1773382" y="304800"/>
                </a:cubicBezTo>
                <a:cubicBezTo>
                  <a:pt x="1782505" y="316204"/>
                  <a:pt x="1780706" y="333302"/>
                  <a:pt x="1787237" y="346364"/>
                </a:cubicBezTo>
                <a:cubicBezTo>
                  <a:pt x="1821139" y="414167"/>
                  <a:pt x="1803998" y="364094"/>
                  <a:pt x="1842655" y="415637"/>
                </a:cubicBezTo>
                <a:cubicBezTo>
                  <a:pt x="1862636" y="442279"/>
                  <a:pt x="1874525" y="475216"/>
                  <a:pt x="1898073" y="498764"/>
                </a:cubicBezTo>
                <a:lnTo>
                  <a:pt x="1967346" y="568037"/>
                </a:lnTo>
                <a:cubicBezTo>
                  <a:pt x="1976582" y="595746"/>
                  <a:pt x="1978853" y="626862"/>
                  <a:pt x="1995055" y="651164"/>
                </a:cubicBezTo>
                <a:cubicBezTo>
                  <a:pt x="2080339" y="779089"/>
                  <a:pt x="1971507" y="621729"/>
                  <a:pt x="2050473" y="720437"/>
                </a:cubicBezTo>
                <a:cubicBezTo>
                  <a:pt x="2060875" y="733439"/>
                  <a:pt x="2066408" y="750226"/>
                  <a:pt x="2078182" y="762000"/>
                </a:cubicBezTo>
                <a:cubicBezTo>
                  <a:pt x="2089956" y="773774"/>
                  <a:pt x="2105891" y="780473"/>
                  <a:pt x="2119746" y="789709"/>
                </a:cubicBezTo>
                <a:lnTo>
                  <a:pt x="2175164" y="872837"/>
                </a:lnTo>
                <a:cubicBezTo>
                  <a:pt x="2184400" y="886691"/>
                  <a:pt x="2197608" y="898604"/>
                  <a:pt x="2202873" y="914400"/>
                </a:cubicBezTo>
                <a:lnTo>
                  <a:pt x="2244437" y="1039091"/>
                </a:lnTo>
                <a:lnTo>
                  <a:pt x="2258291" y="1080655"/>
                </a:lnTo>
                <a:cubicBezTo>
                  <a:pt x="2262909" y="1094509"/>
                  <a:pt x="2269282" y="1107898"/>
                  <a:pt x="2272146" y="1122218"/>
                </a:cubicBezTo>
                <a:cubicBezTo>
                  <a:pt x="2276764" y="1145309"/>
                  <a:pt x="2279804" y="1168772"/>
                  <a:pt x="2286000" y="1191491"/>
                </a:cubicBezTo>
                <a:cubicBezTo>
                  <a:pt x="2293685" y="1219670"/>
                  <a:pt x="2304473" y="1246909"/>
                  <a:pt x="2313709" y="1274618"/>
                </a:cubicBezTo>
                <a:cubicBezTo>
                  <a:pt x="2318327" y="1288473"/>
                  <a:pt x="2324022" y="1302014"/>
                  <a:pt x="2327564" y="1316182"/>
                </a:cubicBezTo>
                <a:cubicBezTo>
                  <a:pt x="2332182" y="1334655"/>
                  <a:pt x="2335947" y="1353362"/>
                  <a:pt x="2341419" y="1371600"/>
                </a:cubicBezTo>
                <a:cubicBezTo>
                  <a:pt x="2349812" y="1399576"/>
                  <a:pt x="2369128" y="1454727"/>
                  <a:pt x="2369128" y="1454727"/>
                </a:cubicBezTo>
                <a:cubicBezTo>
                  <a:pt x="2373746" y="1496291"/>
                  <a:pt x="2376107" y="1538168"/>
                  <a:pt x="2382982" y="1579418"/>
                </a:cubicBezTo>
                <a:cubicBezTo>
                  <a:pt x="2388889" y="1614862"/>
                  <a:pt x="2410782" y="1644283"/>
                  <a:pt x="2424546" y="1676400"/>
                </a:cubicBezTo>
                <a:cubicBezTo>
                  <a:pt x="2430299" y="1689823"/>
                  <a:pt x="2434858" y="1703796"/>
                  <a:pt x="2438400" y="1717964"/>
                </a:cubicBezTo>
                <a:cubicBezTo>
                  <a:pt x="2466956" y="1832191"/>
                  <a:pt x="2437676" y="1743140"/>
                  <a:pt x="2466109" y="1842655"/>
                </a:cubicBezTo>
                <a:cubicBezTo>
                  <a:pt x="2470121" y="1856697"/>
                  <a:pt x="2475952" y="1870176"/>
                  <a:pt x="2479964" y="1884218"/>
                </a:cubicBezTo>
                <a:cubicBezTo>
                  <a:pt x="2493009" y="1929874"/>
                  <a:pt x="2498150" y="1961291"/>
                  <a:pt x="2507673" y="2008909"/>
                </a:cubicBezTo>
                <a:cubicBezTo>
                  <a:pt x="2503055" y="2064327"/>
                  <a:pt x="2493819" y="2119554"/>
                  <a:pt x="2493819" y="2175164"/>
                </a:cubicBezTo>
                <a:cubicBezTo>
                  <a:pt x="2493819" y="2341501"/>
                  <a:pt x="2494981" y="2332216"/>
                  <a:pt x="2521528" y="2438400"/>
                </a:cubicBezTo>
                <a:cubicBezTo>
                  <a:pt x="2513347" y="2585645"/>
                  <a:pt x="2552535" y="2642262"/>
                  <a:pt x="2479964" y="2729346"/>
                </a:cubicBezTo>
                <a:cubicBezTo>
                  <a:pt x="2467421" y="2744398"/>
                  <a:pt x="2452255" y="2757055"/>
                  <a:pt x="2438400" y="2770909"/>
                </a:cubicBezTo>
                <a:cubicBezTo>
                  <a:pt x="2433782" y="2784764"/>
                  <a:pt x="2431077" y="2799411"/>
                  <a:pt x="2424546" y="2812473"/>
                </a:cubicBezTo>
                <a:cubicBezTo>
                  <a:pt x="2417100" y="2827366"/>
                  <a:pt x="2403396" y="2838732"/>
                  <a:pt x="2396837" y="2854037"/>
                </a:cubicBezTo>
                <a:cubicBezTo>
                  <a:pt x="2389336" y="2871539"/>
                  <a:pt x="2388213" y="2891146"/>
                  <a:pt x="2382982" y="2909455"/>
                </a:cubicBezTo>
                <a:cubicBezTo>
                  <a:pt x="2378970" y="2923497"/>
                  <a:pt x="2372296" y="2936762"/>
                  <a:pt x="2369128" y="2951018"/>
                </a:cubicBezTo>
                <a:cubicBezTo>
                  <a:pt x="2336617" y="3097316"/>
                  <a:pt x="2372606" y="2982145"/>
                  <a:pt x="2341419" y="3075709"/>
                </a:cubicBezTo>
                <a:cubicBezTo>
                  <a:pt x="2331949" y="3179879"/>
                  <a:pt x="2337656" y="3203705"/>
                  <a:pt x="2313709" y="3283527"/>
                </a:cubicBezTo>
                <a:cubicBezTo>
                  <a:pt x="2305316" y="3311503"/>
                  <a:pt x="2302202" y="3342352"/>
                  <a:pt x="2286000" y="3366655"/>
                </a:cubicBezTo>
                <a:lnTo>
                  <a:pt x="2230582" y="3449782"/>
                </a:lnTo>
                <a:lnTo>
                  <a:pt x="2202873" y="3532909"/>
                </a:lnTo>
                <a:cubicBezTo>
                  <a:pt x="2198255" y="3546764"/>
                  <a:pt x="2199346" y="3564147"/>
                  <a:pt x="2189019" y="3574473"/>
                </a:cubicBezTo>
                <a:lnTo>
                  <a:pt x="2161309" y="3602182"/>
                </a:lnTo>
                <a:lnTo>
                  <a:pt x="2105891" y="3768437"/>
                </a:lnTo>
                <a:lnTo>
                  <a:pt x="2078182" y="3851564"/>
                </a:lnTo>
                <a:cubicBezTo>
                  <a:pt x="2068946" y="3870037"/>
                  <a:pt x="2061099" y="3889272"/>
                  <a:pt x="2050473" y="3906982"/>
                </a:cubicBezTo>
                <a:cubicBezTo>
                  <a:pt x="2033339" y="3935538"/>
                  <a:pt x="2009948" y="3960323"/>
                  <a:pt x="1995055" y="3990109"/>
                </a:cubicBezTo>
                <a:cubicBezTo>
                  <a:pt x="1985819" y="4008582"/>
                  <a:pt x="1980568" y="4029661"/>
                  <a:pt x="1967346" y="4045527"/>
                </a:cubicBezTo>
                <a:cubicBezTo>
                  <a:pt x="1942012" y="4075928"/>
                  <a:pt x="1870482" y="4091670"/>
                  <a:pt x="1842655" y="4100946"/>
                </a:cubicBezTo>
                <a:lnTo>
                  <a:pt x="1801091" y="4114800"/>
                </a:lnTo>
                <a:cubicBezTo>
                  <a:pt x="1787237" y="4124036"/>
                  <a:pt x="1774744" y="4135746"/>
                  <a:pt x="1759528" y="4142509"/>
                </a:cubicBezTo>
                <a:cubicBezTo>
                  <a:pt x="1732837" y="4154372"/>
                  <a:pt x="1676400" y="4170218"/>
                  <a:pt x="1676400" y="4170218"/>
                </a:cubicBezTo>
                <a:cubicBezTo>
                  <a:pt x="1662546" y="4179454"/>
                  <a:pt x="1650053" y="4191164"/>
                  <a:pt x="1634837" y="4197927"/>
                </a:cubicBezTo>
                <a:cubicBezTo>
                  <a:pt x="1608146" y="4209790"/>
                  <a:pt x="1576012" y="4209435"/>
                  <a:pt x="1551709" y="4225637"/>
                </a:cubicBezTo>
                <a:cubicBezTo>
                  <a:pt x="1524000" y="4244110"/>
                  <a:pt x="1500890" y="4272978"/>
                  <a:pt x="1468582" y="4281055"/>
                </a:cubicBezTo>
                <a:cubicBezTo>
                  <a:pt x="1450109" y="4285673"/>
                  <a:pt x="1431473" y="4289678"/>
                  <a:pt x="1413164" y="4294909"/>
                </a:cubicBezTo>
                <a:cubicBezTo>
                  <a:pt x="1399122" y="4298921"/>
                  <a:pt x="1385969" y="4306152"/>
                  <a:pt x="1371600" y="4308764"/>
                </a:cubicBezTo>
                <a:cubicBezTo>
                  <a:pt x="1334968" y="4315424"/>
                  <a:pt x="1297709" y="4318000"/>
                  <a:pt x="1260764" y="4322618"/>
                </a:cubicBezTo>
                <a:cubicBezTo>
                  <a:pt x="1246909" y="4327236"/>
                  <a:pt x="1233804" y="4336473"/>
                  <a:pt x="1219200" y="4336473"/>
                </a:cubicBezTo>
                <a:cubicBezTo>
                  <a:pt x="1112050" y="4336473"/>
                  <a:pt x="1110234" y="4332477"/>
                  <a:pt x="1039091" y="4308764"/>
                </a:cubicBezTo>
                <a:cubicBezTo>
                  <a:pt x="964923" y="4259318"/>
                  <a:pt x="1009302" y="4292829"/>
                  <a:pt x="914400" y="4197927"/>
                </a:cubicBezTo>
                <a:cubicBezTo>
                  <a:pt x="900546" y="4184073"/>
                  <a:pt x="883705" y="4172666"/>
                  <a:pt x="872837" y="4156364"/>
                </a:cubicBezTo>
                <a:cubicBezTo>
                  <a:pt x="863601" y="4142509"/>
                  <a:pt x="859248" y="4123625"/>
                  <a:pt x="845128" y="4114800"/>
                </a:cubicBezTo>
                <a:cubicBezTo>
                  <a:pt x="734155" y="4045442"/>
                  <a:pt x="793171" y="4124034"/>
                  <a:pt x="720437" y="4059382"/>
                </a:cubicBezTo>
                <a:cubicBezTo>
                  <a:pt x="691148" y="4033348"/>
                  <a:pt x="659046" y="4008860"/>
                  <a:pt x="637309" y="3976255"/>
                </a:cubicBezTo>
                <a:cubicBezTo>
                  <a:pt x="628073" y="3962400"/>
                  <a:pt x="622602" y="3945093"/>
                  <a:pt x="609600" y="3934691"/>
                </a:cubicBezTo>
                <a:cubicBezTo>
                  <a:pt x="598196" y="3925568"/>
                  <a:pt x="581891" y="3925455"/>
                  <a:pt x="568037" y="3920837"/>
                </a:cubicBezTo>
                <a:cubicBezTo>
                  <a:pt x="530212" y="3883011"/>
                  <a:pt x="537185" y="3892596"/>
                  <a:pt x="498764" y="3837709"/>
                </a:cubicBezTo>
                <a:cubicBezTo>
                  <a:pt x="479666" y="3810427"/>
                  <a:pt x="453877" y="3786175"/>
                  <a:pt x="443346" y="3754582"/>
                </a:cubicBezTo>
                <a:cubicBezTo>
                  <a:pt x="424225" y="3697222"/>
                  <a:pt x="437592" y="3725169"/>
                  <a:pt x="401782" y="3671455"/>
                </a:cubicBezTo>
                <a:cubicBezTo>
                  <a:pt x="377152" y="3597562"/>
                  <a:pt x="407940" y="3652983"/>
                  <a:pt x="346364" y="3616037"/>
                </a:cubicBezTo>
                <a:cubicBezTo>
                  <a:pt x="324431" y="3602877"/>
                  <a:pt x="303530" y="3565639"/>
                  <a:pt x="290946" y="3546764"/>
                </a:cubicBezTo>
                <a:cubicBezTo>
                  <a:pt x="261643" y="3429556"/>
                  <a:pt x="301561" y="3548833"/>
                  <a:pt x="235528" y="3449782"/>
                </a:cubicBezTo>
                <a:cubicBezTo>
                  <a:pt x="227427" y="3437631"/>
                  <a:pt x="228204" y="3421280"/>
                  <a:pt x="221673" y="3408218"/>
                </a:cubicBezTo>
                <a:cubicBezTo>
                  <a:pt x="181195" y="3327262"/>
                  <a:pt x="203324" y="3406344"/>
                  <a:pt x="180109" y="3325091"/>
                </a:cubicBezTo>
                <a:cubicBezTo>
                  <a:pt x="174878" y="3306782"/>
                  <a:pt x="171726" y="3287911"/>
                  <a:pt x="166255" y="3269673"/>
                </a:cubicBezTo>
                <a:cubicBezTo>
                  <a:pt x="136654" y="3171001"/>
                  <a:pt x="142938" y="3213239"/>
                  <a:pt x="124691" y="3131127"/>
                </a:cubicBezTo>
                <a:cubicBezTo>
                  <a:pt x="100869" y="3023929"/>
                  <a:pt x="117973" y="3087459"/>
                  <a:pt x="96982" y="2951018"/>
                </a:cubicBezTo>
                <a:cubicBezTo>
                  <a:pt x="93401" y="2927744"/>
                  <a:pt x="87340" y="2904914"/>
                  <a:pt x="83128" y="2881746"/>
                </a:cubicBezTo>
                <a:cubicBezTo>
                  <a:pt x="78103" y="2854108"/>
                  <a:pt x="74782" y="2826164"/>
                  <a:pt x="69273" y="2798618"/>
                </a:cubicBezTo>
                <a:cubicBezTo>
                  <a:pt x="65539" y="2779947"/>
                  <a:pt x="59153" y="2761871"/>
                  <a:pt x="55419" y="2743200"/>
                </a:cubicBezTo>
                <a:cubicBezTo>
                  <a:pt x="49910" y="2715654"/>
                  <a:pt x="46182" y="2687782"/>
                  <a:pt x="41564" y="2660073"/>
                </a:cubicBezTo>
                <a:cubicBezTo>
                  <a:pt x="36946" y="2516909"/>
                  <a:pt x="36120" y="2373573"/>
                  <a:pt x="27709" y="2230582"/>
                </a:cubicBezTo>
                <a:cubicBezTo>
                  <a:pt x="26851" y="2216003"/>
                  <a:pt x="17867" y="2203060"/>
                  <a:pt x="13855" y="2189018"/>
                </a:cubicBezTo>
                <a:cubicBezTo>
                  <a:pt x="8624" y="2170709"/>
                  <a:pt x="4618" y="2152073"/>
                  <a:pt x="0" y="2133600"/>
                </a:cubicBezTo>
                <a:cubicBezTo>
                  <a:pt x="4618" y="2045855"/>
                  <a:pt x="7595" y="1958007"/>
                  <a:pt x="13855" y="1870364"/>
                </a:cubicBezTo>
                <a:cubicBezTo>
                  <a:pt x="22292" y="1752247"/>
                  <a:pt x="16939" y="1777982"/>
                  <a:pt x="41564" y="1704109"/>
                </a:cubicBezTo>
                <a:cubicBezTo>
                  <a:pt x="46182" y="1671782"/>
                  <a:pt x="49015" y="1639148"/>
                  <a:pt x="55419" y="1607127"/>
                </a:cubicBezTo>
                <a:cubicBezTo>
                  <a:pt x="62888" y="1569784"/>
                  <a:pt x="83128" y="1496291"/>
                  <a:pt x="83128" y="1496291"/>
                </a:cubicBezTo>
                <a:cubicBezTo>
                  <a:pt x="94574" y="1313146"/>
                  <a:pt x="83695" y="1327486"/>
                  <a:pt x="110837" y="1205346"/>
                </a:cubicBezTo>
                <a:cubicBezTo>
                  <a:pt x="114390" y="1189358"/>
                  <a:pt x="129286" y="1126884"/>
                  <a:pt x="138546" y="1108364"/>
                </a:cubicBezTo>
                <a:cubicBezTo>
                  <a:pt x="145993" y="1093471"/>
                  <a:pt x="157019" y="1080655"/>
                  <a:pt x="166255" y="1066800"/>
                </a:cubicBezTo>
                <a:cubicBezTo>
                  <a:pt x="205500" y="949062"/>
                  <a:pt x="150766" y="1092615"/>
                  <a:pt x="207819" y="997527"/>
                </a:cubicBezTo>
                <a:cubicBezTo>
                  <a:pt x="252433" y="923171"/>
                  <a:pt x="180453" y="983443"/>
                  <a:pt x="263237" y="928255"/>
                </a:cubicBezTo>
                <a:cubicBezTo>
                  <a:pt x="272473" y="909782"/>
                  <a:pt x="279490" y="890021"/>
                  <a:pt x="290946" y="872837"/>
                </a:cubicBezTo>
                <a:cubicBezTo>
                  <a:pt x="329328" y="815264"/>
                  <a:pt x="312813" y="879054"/>
                  <a:pt x="346364" y="803564"/>
                </a:cubicBezTo>
                <a:cubicBezTo>
                  <a:pt x="358226" y="776874"/>
                  <a:pt x="364837" y="748146"/>
                  <a:pt x="374073" y="720437"/>
                </a:cubicBezTo>
                <a:cubicBezTo>
                  <a:pt x="378691" y="706582"/>
                  <a:pt x="379827" y="691024"/>
                  <a:pt x="387928" y="678873"/>
                </a:cubicBezTo>
                <a:lnTo>
                  <a:pt x="415637" y="637309"/>
                </a:lnTo>
                <a:cubicBezTo>
                  <a:pt x="436292" y="575345"/>
                  <a:pt x="431582" y="548169"/>
                  <a:pt x="484909" y="512618"/>
                </a:cubicBezTo>
                <a:cubicBezTo>
                  <a:pt x="497060" y="504517"/>
                  <a:pt x="512618" y="503382"/>
                  <a:pt x="526473" y="498764"/>
                </a:cubicBezTo>
                <a:cubicBezTo>
                  <a:pt x="609601" y="443346"/>
                  <a:pt x="531091" y="503382"/>
                  <a:pt x="595746" y="429491"/>
                </a:cubicBezTo>
                <a:cubicBezTo>
                  <a:pt x="652478" y="364654"/>
                  <a:pt x="650246" y="370067"/>
                  <a:pt x="706582" y="332509"/>
                </a:cubicBezTo>
                <a:cubicBezTo>
                  <a:pt x="725055" y="304800"/>
                  <a:pt x="753923" y="281690"/>
                  <a:pt x="762000" y="249382"/>
                </a:cubicBezTo>
                <a:cubicBezTo>
                  <a:pt x="766618" y="230909"/>
                  <a:pt x="766408" y="210496"/>
                  <a:pt x="775855" y="193964"/>
                </a:cubicBezTo>
                <a:cubicBezTo>
                  <a:pt x="804111" y="144516"/>
                  <a:pt x="816446" y="156775"/>
                  <a:pt x="858982" y="138546"/>
                </a:cubicBezTo>
                <a:cubicBezTo>
                  <a:pt x="877965" y="130410"/>
                  <a:pt x="896690" y="121463"/>
                  <a:pt x="914400" y="110837"/>
                </a:cubicBezTo>
                <a:cubicBezTo>
                  <a:pt x="942957" y="93703"/>
                  <a:pt x="965934" y="65949"/>
                  <a:pt x="997528" y="55418"/>
                </a:cubicBezTo>
                <a:lnTo>
                  <a:pt x="1122219" y="13855"/>
                </a:lnTo>
                <a:lnTo>
                  <a:pt x="1163782" y="0"/>
                </a:lnTo>
                <a:cubicBezTo>
                  <a:pt x="1186873" y="4618"/>
                  <a:pt x="1210336" y="7659"/>
                  <a:pt x="1233055" y="13855"/>
                </a:cubicBezTo>
                <a:cubicBezTo>
                  <a:pt x="1261234" y="21540"/>
                  <a:pt x="1288473" y="32328"/>
                  <a:pt x="1316182" y="41564"/>
                </a:cubicBezTo>
                <a:lnTo>
                  <a:pt x="1357746" y="55418"/>
                </a:lnTo>
                <a:cubicBezTo>
                  <a:pt x="1371600" y="60036"/>
                  <a:pt x="1385141" y="65731"/>
                  <a:pt x="1399309" y="69273"/>
                </a:cubicBezTo>
                <a:cubicBezTo>
                  <a:pt x="1417072" y="73714"/>
                  <a:pt x="1476410" y="87041"/>
                  <a:pt x="1496291" y="96982"/>
                </a:cubicBezTo>
                <a:cubicBezTo>
                  <a:pt x="1511184" y="104429"/>
                  <a:pt x="1537855" y="124691"/>
                  <a:pt x="1537855" y="124691"/>
                </a:cubicBezTo>
              </a:path>
            </a:pathLst>
          </a:cu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660232" y="3645024"/>
            <a:ext cx="648072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740352" y="3933056"/>
            <a:ext cx="28803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092280" y="2852936"/>
            <a:ext cx="144016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7308304" y="5085184"/>
            <a:ext cx="648072" cy="21602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52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Buňka - organely</vt:lpstr>
      <vt:lpstr>Stavba buňky - organely</vt:lpstr>
      <vt:lpstr>Stavba buňky - organely</vt:lpstr>
      <vt:lpstr>Buňka - přiřazování </vt:lpstr>
      <vt:lpstr>Použité 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Buňka - organely</dc:title>
  <dc:creator>Macík</dc:creator>
  <cp:lastModifiedBy>Hynek</cp:lastModifiedBy>
  <cp:revision>11</cp:revision>
  <dcterms:created xsi:type="dcterms:W3CDTF">2012-04-04T17:12:53Z</dcterms:created>
  <dcterms:modified xsi:type="dcterms:W3CDTF">2012-05-12T09:47:47Z</dcterms:modified>
</cp:coreProperties>
</file>