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VY_52_INOVACE_03_Přírodopis 6. </a:t>
          </a:r>
          <a:r>
            <a:rPr lang="cs-CZ" smtClean="0"/>
            <a:t>ročník_Buňka, mikroskop, 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Buňka, mikroskop,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4E506CC-76FC-430A-AACB-7A70D2C5D307}">
      <dgm:prSet/>
      <dgm:spPr/>
      <dgm:t>
        <a:bodyPr/>
        <a:lstStyle/>
        <a:p>
          <a:pPr rtl="0"/>
          <a:r>
            <a:rPr lang="cs-CZ" dirty="0" smtClean="0"/>
            <a:t>Vytvořeno </a:t>
          </a:r>
          <a:r>
            <a:rPr lang="cs-CZ" smtClean="0"/>
            <a:t>: září </a:t>
          </a:r>
          <a:r>
            <a:rPr lang="cs-CZ" smtClean="0"/>
            <a:t>2011</a:t>
          </a:r>
          <a:endParaRPr lang="cs-CZ" dirty="0"/>
        </a:p>
      </dgm:t>
    </dgm:pt>
    <dgm:pt modelId="{EC200021-45A6-4075-9E4C-5BEBED48499E}" type="parTrans" cxnId="{494BEDD0-42EE-4355-9AED-BAF870596292}">
      <dgm:prSet/>
      <dgm:spPr/>
      <dgm:t>
        <a:bodyPr/>
        <a:lstStyle/>
        <a:p>
          <a:endParaRPr lang="cs-CZ"/>
        </a:p>
      </dgm:t>
    </dgm:pt>
    <dgm:pt modelId="{B9FBDF6D-5C08-4071-9EBE-E4AE16A7C57D}" type="sibTrans" cxnId="{494BEDD0-42EE-4355-9AED-BAF87059629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6D8E7B4-8E19-4000-877F-682EA177E3B8}" type="pres">
      <dgm:prSet presAssocID="{14E506CC-76FC-430A-AACB-7A70D2C5D307}" presName="vertSpace6" presStyleLbl="node1" presStyleIdx="4" presStyleCnt="6"/>
      <dgm:spPr/>
    </dgm:pt>
    <dgm:pt modelId="{EE2116C7-5ABF-4FC2-990F-293240C404BA}" type="pres">
      <dgm:prSet presAssocID="{14E506CC-76FC-430A-AACB-7A70D2C5D307}" presName="circle6" presStyleLbl="node1" presStyleIdx="5" presStyleCnt="6"/>
      <dgm:spPr/>
    </dgm:pt>
    <dgm:pt modelId="{464CC922-844F-4494-8E5E-15EF3088627F}" type="pres">
      <dgm:prSet presAssocID="{14E506CC-76FC-430A-AACB-7A70D2C5D30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97EDDE-7B90-4643-9B75-79073D9C68D2}" type="pres">
      <dgm:prSet presAssocID="{14E506CC-76FC-430A-AACB-7A70D2C5D30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2A8A95-AA61-4D2D-B97C-EEC27A75312F}" type="presOf" srcId="{D1B46980-6531-4606-95E6-44980827E919}" destId="{2BE915AB-18AA-4053-B92C-3BFC9ED204BB}" srcOrd="1" destOrd="0" presId="urn:microsoft.com/office/officeart/2005/8/layout/target3"/>
    <dgm:cxn modelId="{60D81E10-2947-410B-AD19-7AE86532622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4D848A-0A14-4B3B-B407-DA4C008C663D}" type="presOf" srcId="{D1D4F407-5343-4D3F-B5B9-D407B03CAEB4}" destId="{AED2198E-93D5-4001-81B4-73124B309672}" srcOrd="1" destOrd="0" presId="urn:microsoft.com/office/officeart/2005/8/layout/target3"/>
    <dgm:cxn modelId="{B368B020-3E22-44AB-89CC-3C6010B86D18}" type="presOf" srcId="{B651F6E3-6281-48DB-9319-2AEAFDAE7572}" destId="{6BB5E863-4638-4E1D-BFDE-399D028AC4ED}" srcOrd="1" destOrd="0" presId="urn:microsoft.com/office/officeart/2005/8/layout/target3"/>
    <dgm:cxn modelId="{7B02D0BE-F14C-45A6-95D5-5FA1C3AAE79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3A01C1-2E1B-42D7-8B2B-EB97B6B8AAC6}" type="presOf" srcId="{14E506CC-76FC-430A-AACB-7A70D2C5D307}" destId="{464CC922-844F-4494-8E5E-15EF3088627F}" srcOrd="0" destOrd="0" presId="urn:microsoft.com/office/officeart/2005/8/layout/target3"/>
    <dgm:cxn modelId="{494BEDD0-42EE-4355-9AED-BAF870596292}" srcId="{757F3AB3-0718-4624-B441-E567A8F0AB56}" destId="{14E506CC-76FC-430A-AACB-7A70D2C5D307}" srcOrd="5" destOrd="0" parTransId="{EC200021-45A6-4075-9E4C-5BEBED48499E}" sibTransId="{B9FBDF6D-5C08-4071-9EBE-E4AE16A7C57D}"/>
    <dgm:cxn modelId="{56A361BA-0224-45D8-9203-B9BF9E66FF4B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F15DCCF-7A1E-448B-BDA3-37D38A4C2CC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B7CA7A-11EF-459D-97E4-95668A9E3C9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A69107-E6AD-4F9E-A469-6312D6AD23DA}" type="presOf" srcId="{D1D4F407-5343-4D3F-B5B9-D407B03CAEB4}" destId="{D005CE8C-CC26-4C3E-AC11-E15060ECD759}" srcOrd="0" destOrd="0" presId="urn:microsoft.com/office/officeart/2005/8/layout/target3"/>
    <dgm:cxn modelId="{D0BCCFE4-8D4B-48FC-A617-1862E47C4A94}" type="presOf" srcId="{14E506CC-76FC-430A-AACB-7A70D2C5D307}" destId="{D897EDDE-7B90-4643-9B75-79073D9C68D2}" srcOrd="1" destOrd="0" presId="urn:microsoft.com/office/officeart/2005/8/layout/target3"/>
    <dgm:cxn modelId="{904EE5BA-24B0-4060-9DEC-03CBA0774A0C}" type="presOf" srcId="{D1B46980-6531-4606-95E6-44980827E919}" destId="{6140AFEC-043D-4C43-A2F9-D0F5331DF3A3}" srcOrd="0" destOrd="0" presId="urn:microsoft.com/office/officeart/2005/8/layout/target3"/>
    <dgm:cxn modelId="{274AB21E-5CCA-4B9E-B2C6-D899F51F8AFB}" type="presOf" srcId="{B651F6E3-6281-48DB-9319-2AEAFDAE7572}" destId="{619D679B-A015-4ECF-8348-D1034C574F40}" srcOrd="0" destOrd="0" presId="urn:microsoft.com/office/officeart/2005/8/layout/target3"/>
    <dgm:cxn modelId="{E1168F24-1487-4850-8B50-CCCA5BA79B2E}" type="presParOf" srcId="{333A1088-737F-45CB-B68E-254E46348037}" destId="{F5ABB229-8D3B-4694-996A-96F23CF14429}" srcOrd="0" destOrd="0" presId="urn:microsoft.com/office/officeart/2005/8/layout/target3"/>
    <dgm:cxn modelId="{9BA7E71E-0E46-4C59-AD3A-C85F4EADE42F}" type="presParOf" srcId="{333A1088-737F-45CB-B68E-254E46348037}" destId="{F41139FD-01EE-4571-8B17-4FB00FC51163}" srcOrd="1" destOrd="0" presId="urn:microsoft.com/office/officeart/2005/8/layout/target3"/>
    <dgm:cxn modelId="{AC515A32-2E29-46DB-87EB-7401B62B3A0B}" type="presParOf" srcId="{333A1088-737F-45CB-B68E-254E46348037}" destId="{D005CE8C-CC26-4C3E-AC11-E15060ECD759}" srcOrd="2" destOrd="0" presId="urn:microsoft.com/office/officeart/2005/8/layout/target3"/>
    <dgm:cxn modelId="{583A13C0-C46F-4649-B489-5807B620CF97}" type="presParOf" srcId="{333A1088-737F-45CB-B68E-254E46348037}" destId="{2C702D82-9B77-49B7-9568-BB8EB47C3372}" srcOrd="3" destOrd="0" presId="urn:microsoft.com/office/officeart/2005/8/layout/target3"/>
    <dgm:cxn modelId="{0951E531-A892-4A5D-92D4-7361F369E351}" type="presParOf" srcId="{333A1088-737F-45CB-B68E-254E46348037}" destId="{A52A0455-90FF-4808-ABD0-F02540D31D5A}" srcOrd="4" destOrd="0" presId="urn:microsoft.com/office/officeart/2005/8/layout/target3"/>
    <dgm:cxn modelId="{DF4B3128-E8F7-42B0-AC68-F1E5A574D1BF}" type="presParOf" srcId="{333A1088-737F-45CB-B68E-254E46348037}" destId="{6140AFEC-043D-4C43-A2F9-D0F5331DF3A3}" srcOrd="5" destOrd="0" presId="urn:microsoft.com/office/officeart/2005/8/layout/target3"/>
    <dgm:cxn modelId="{09BFF133-9FB3-4367-8CC0-554F2CA0DC41}" type="presParOf" srcId="{333A1088-737F-45CB-B68E-254E46348037}" destId="{9358AC05-5D7D-4327-9F80-1AD486AEA664}" srcOrd="6" destOrd="0" presId="urn:microsoft.com/office/officeart/2005/8/layout/target3"/>
    <dgm:cxn modelId="{6B10602E-EE4D-44BB-9A6A-5D3FDA4F708A}" type="presParOf" srcId="{333A1088-737F-45CB-B68E-254E46348037}" destId="{313FC574-E1CD-4FB4-B054-0B805CE0447D}" srcOrd="7" destOrd="0" presId="urn:microsoft.com/office/officeart/2005/8/layout/target3"/>
    <dgm:cxn modelId="{FF589190-38BC-4074-826D-B41D4561956B}" type="presParOf" srcId="{333A1088-737F-45CB-B68E-254E46348037}" destId="{619D679B-A015-4ECF-8348-D1034C574F40}" srcOrd="8" destOrd="0" presId="urn:microsoft.com/office/officeart/2005/8/layout/target3"/>
    <dgm:cxn modelId="{57ED0DF2-AE4C-4AED-B3C6-F17C01283C9D}" type="presParOf" srcId="{333A1088-737F-45CB-B68E-254E46348037}" destId="{322283A8-4A27-4CDA-BAE3-F381106A9174}" srcOrd="9" destOrd="0" presId="urn:microsoft.com/office/officeart/2005/8/layout/target3"/>
    <dgm:cxn modelId="{2530B3B7-F75D-425B-816F-7CAEDDF32C4E}" type="presParOf" srcId="{333A1088-737F-45CB-B68E-254E46348037}" destId="{FFC9F71D-1B4F-4AD9-A4A6-86ADEFC8AF5C}" srcOrd="10" destOrd="0" presId="urn:microsoft.com/office/officeart/2005/8/layout/target3"/>
    <dgm:cxn modelId="{C9E52982-BBE3-4C45-BE28-40B7386232E6}" type="presParOf" srcId="{333A1088-737F-45CB-B68E-254E46348037}" destId="{25B08C86-7E15-44DC-BE7F-FFB55DD49D12}" srcOrd="11" destOrd="0" presId="urn:microsoft.com/office/officeart/2005/8/layout/target3"/>
    <dgm:cxn modelId="{CD56366A-C241-4319-902E-50C6EAC3ABA6}" type="presParOf" srcId="{333A1088-737F-45CB-B68E-254E46348037}" destId="{76644BE8-9D7C-4C09-B250-3D10AF48CBB7}" srcOrd="12" destOrd="0" presId="urn:microsoft.com/office/officeart/2005/8/layout/target3"/>
    <dgm:cxn modelId="{06EF64ED-95D2-40A6-B958-0C397A50A439}" type="presParOf" srcId="{333A1088-737F-45CB-B68E-254E46348037}" destId="{EE85B701-7295-41C0-BA7A-34D3756A2AE6}" srcOrd="13" destOrd="0" presId="urn:microsoft.com/office/officeart/2005/8/layout/target3"/>
    <dgm:cxn modelId="{655BE071-9AD2-4779-B8D4-AAC37585B439}" type="presParOf" srcId="{333A1088-737F-45CB-B68E-254E46348037}" destId="{8BEBB6EC-1DAA-4CAC-8A25-BC0FCBD5DBD5}" srcOrd="14" destOrd="0" presId="urn:microsoft.com/office/officeart/2005/8/layout/target3"/>
    <dgm:cxn modelId="{89374639-8810-474F-8D9E-880BCE90394F}" type="presParOf" srcId="{333A1088-737F-45CB-B68E-254E46348037}" destId="{66D8E7B4-8E19-4000-877F-682EA177E3B8}" srcOrd="15" destOrd="0" presId="urn:microsoft.com/office/officeart/2005/8/layout/target3"/>
    <dgm:cxn modelId="{9E61C2D6-C16A-4EC3-B17B-553FCE62DFB4}" type="presParOf" srcId="{333A1088-737F-45CB-B68E-254E46348037}" destId="{EE2116C7-5ABF-4FC2-990F-293240C404BA}" srcOrd="16" destOrd="0" presId="urn:microsoft.com/office/officeart/2005/8/layout/target3"/>
    <dgm:cxn modelId="{52819D23-E712-4B6D-9D10-631C5C28FA38}" type="presParOf" srcId="{333A1088-737F-45CB-B68E-254E46348037}" destId="{464CC922-844F-4494-8E5E-15EF3088627F}" srcOrd="17" destOrd="0" presId="urn:microsoft.com/office/officeart/2005/8/layout/target3"/>
    <dgm:cxn modelId="{3C6C188F-76FC-45CC-911C-6793208B3B1B}" type="presParOf" srcId="{333A1088-737F-45CB-B68E-254E46348037}" destId="{AED2198E-93D5-4001-81B4-73124B309672}" srcOrd="18" destOrd="0" presId="urn:microsoft.com/office/officeart/2005/8/layout/target3"/>
    <dgm:cxn modelId="{C1419588-8B84-4D9F-94EB-4B668479A4B9}" type="presParOf" srcId="{333A1088-737F-45CB-B68E-254E46348037}" destId="{2BE915AB-18AA-4053-B92C-3BFC9ED204BB}" srcOrd="19" destOrd="0" presId="urn:microsoft.com/office/officeart/2005/8/layout/target3"/>
    <dgm:cxn modelId="{9A38ACF8-A078-4271-BF66-32BD429A36C7}" type="presParOf" srcId="{333A1088-737F-45CB-B68E-254E46348037}" destId="{6BB5E863-4638-4E1D-BFDE-399D028AC4ED}" srcOrd="20" destOrd="0" presId="urn:microsoft.com/office/officeart/2005/8/layout/target3"/>
    <dgm:cxn modelId="{66CB804F-A2F3-4073-93B2-C27BAE925B51}" type="presParOf" srcId="{333A1088-737F-45CB-B68E-254E46348037}" destId="{5A5FFA88-C948-4069-8E93-59FA12366E83}" srcOrd="21" destOrd="0" presId="urn:microsoft.com/office/officeart/2005/8/layout/target3"/>
    <dgm:cxn modelId="{BAE98E9C-EB50-46BD-BFA3-F644A6C7991B}" type="presParOf" srcId="{333A1088-737F-45CB-B68E-254E46348037}" destId="{890E4F0B-2866-4A3F-A3C7-2A14B1797930}" srcOrd="22" destOrd="0" presId="urn:microsoft.com/office/officeart/2005/8/layout/target3"/>
    <dgm:cxn modelId="{DAAFF6E6-5CE8-474D-9522-AA399EAC4726}" type="presParOf" srcId="{333A1088-737F-45CB-B68E-254E46348037}" destId="{D897EDDE-7B90-4643-9B75-79073D9C68D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</a:t>
          </a:r>
          <a:r>
            <a:rPr lang="cs-CZ" sz="1300" kern="1200" dirty="0" err="1" smtClean="0"/>
            <a:t>Radoušová</a:t>
          </a:r>
          <a:r>
            <a:rPr lang="cs-CZ" sz="1300" kern="1200" smtClean="0"/>
            <a:t> Marcela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VY_52_INOVACE_03_Přírodopis 6. </a:t>
          </a:r>
          <a:r>
            <a:rPr lang="cs-CZ" sz="1300" kern="1200" smtClean="0"/>
            <a:t>ročník_Buňka, mikroskop, procvičování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Buňka, mikroskop, procvičování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EE2116C7-5ABF-4FC2-990F-293240C404B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64CC922-844F-4494-8E5E-15EF3088627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 </a:t>
          </a:r>
          <a:r>
            <a:rPr lang="cs-CZ" sz="1300" kern="1200" smtClean="0"/>
            <a:t>: září </a:t>
          </a:r>
          <a:r>
            <a:rPr lang="cs-CZ" sz="1300" kern="1200" smtClean="0"/>
            <a:t>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791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9503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385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0905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4373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4759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6842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5063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197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0630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EE3F7-81A5-41D6-AF83-91742C15084B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4B070-83F2-4AFE-9BEE-5F4EB6DFE4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4697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Buňka, mikroskop - procvičování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– 			procvičování – mikroskop, buňka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pomůcky: ofocené listy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15816" y="468795"/>
            <a:ext cx="4575986" cy="583941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Mikroskop - procvičování</a:t>
            </a:r>
            <a:endParaRPr lang="cs-CZ" sz="3200" b="1" u="sng" dirty="0"/>
          </a:p>
        </p:txBody>
      </p:sp>
      <p:pic>
        <p:nvPicPr>
          <p:cNvPr id="2050" name="Picture 2" descr="C:\Users\mradousova\AppData\Local\Microsoft\Windows\Temporary Internet Files\Content.IE5\ZLY2UDOE\MP900433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12093"/>
            <a:ext cx="2376264" cy="39905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0000" y="1836692"/>
            <a:ext cx="840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okulár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0000" y="2236802"/>
            <a:ext cx="7761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tubus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3236" y="2636912"/>
            <a:ext cx="1020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objektiv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0000" y="3140968"/>
            <a:ext cx="2085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tolek se svorkami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0000" y="3607345"/>
            <a:ext cx="929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zrcátko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0000" y="4077072"/>
            <a:ext cx="7485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stativ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0000" y="4541058"/>
            <a:ext cx="19950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aostřovací šroub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2137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 - ………………….</a:t>
            </a:r>
            <a:endParaRPr lang="cs-CZ" sz="3200" b="1" u="sng" dirty="0"/>
          </a:p>
        </p:txBody>
      </p:sp>
      <p:sp>
        <p:nvSpPr>
          <p:cNvPr id="4" name="Ovál 3"/>
          <p:cNvSpPr/>
          <p:nvPr/>
        </p:nvSpPr>
        <p:spPr>
          <a:xfrm>
            <a:off x="4644008" y="2492896"/>
            <a:ext cx="2448272" cy="37444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796136" y="4077072"/>
            <a:ext cx="432048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76056" y="4365104"/>
            <a:ext cx="144016" cy="504056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52120" y="5085184"/>
            <a:ext cx="144016" cy="50405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436096" y="3212976"/>
            <a:ext cx="72008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864696" y="3212976"/>
            <a:ext cx="144016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300192" y="3645024"/>
            <a:ext cx="360040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40000" y="2132856"/>
            <a:ext cx="7239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jádro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0000" y="2508853"/>
            <a:ext cx="15928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mitochondrie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0000" y="2908963"/>
            <a:ext cx="1376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cytoplazma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0000" y="3309073"/>
            <a:ext cx="1460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chloroplasty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0000" y="3671664"/>
            <a:ext cx="170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uněčná stěna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0000" y="1772816"/>
            <a:ext cx="985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vakuola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16389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Součásti buňky a jejich funkce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3922" y="3642524"/>
            <a:ext cx="7239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jádro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66094" y="4910945"/>
            <a:ext cx="3976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-</a:t>
            </a:r>
            <a:r>
              <a:rPr lang="cs-CZ" sz="2000" dirty="0" smtClean="0"/>
              <a:t>řídí děje, podílí se na rozmnožování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4533" y="2444977"/>
            <a:ext cx="170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uněčná stěna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9753" y="3447951"/>
            <a:ext cx="1618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-chrání buňku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0473" y="3054694"/>
            <a:ext cx="1376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cytoplazma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38742" y="4110725"/>
            <a:ext cx="1915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dirty="0"/>
              <a:t>v</a:t>
            </a:r>
            <a:r>
              <a:rPr lang="cs-CZ" sz="2000" dirty="0" smtClean="0"/>
              <a:t>yplňuje buňku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5202" y="4310780"/>
            <a:ext cx="15928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mitochondrie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7" y="2881267"/>
            <a:ext cx="2090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dirty="0"/>
              <a:t>b</a:t>
            </a:r>
            <a:r>
              <a:rPr lang="cs-CZ" sz="2000" dirty="0" smtClean="0"/>
              <a:t>uněčné dýchání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92853" y="5052362"/>
            <a:ext cx="985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vakuola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252292"/>
            <a:ext cx="3914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ukládají se látky zásobní a odpadní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1628800"/>
            <a:ext cx="1460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chloroplasty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1628800"/>
            <a:ext cx="2385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dirty="0"/>
              <a:t>p</a:t>
            </a:r>
            <a:r>
              <a:rPr lang="cs-CZ" sz="2000" dirty="0" smtClean="0"/>
              <a:t>robíhá fotosyntéza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2766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Srovnání buněk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204864"/>
            <a:ext cx="1693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Rostlinná b.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435696"/>
            <a:ext cx="1675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Živočišná b.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204864"/>
            <a:ext cx="1883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Bakteriální b.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5229200"/>
            <a:ext cx="31160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Obsahuje : buněčnou stěnu</a:t>
            </a:r>
          </a:p>
          <a:p>
            <a:pPr lvl="3"/>
            <a:r>
              <a:rPr lang="cs-CZ" sz="2000" dirty="0" smtClean="0"/>
              <a:t>chloroplasty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3573016"/>
            <a:ext cx="41955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Neobsahuje : chloroplasty</a:t>
            </a:r>
          </a:p>
          <a:p>
            <a:r>
              <a:rPr lang="cs-CZ" sz="2000" dirty="0" smtClean="0"/>
              <a:t> Obsahuje : jádro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cytoplazmatickou membránu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3140968"/>
            <a:ext cx="3049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Obsahuje : jadernou hmotu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47994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130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Buňka, mikroskop - procvičování</vt:lpstr>
      <vt:lpstr>Mikroskop - procvičování</vt:lpstr>
      <vt:lpstr>Buňka - ………………….</vt:lpstr>
      <vt:lpstr>Součásti buňky a jejich funkce</vt:lpstr>
      <vt:lpstr>Srovnání buněk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 - procvičování</dc:title>
  <dc:creator>Radoušová Marcela</dc:creator>
  <cp:lastModifiedBy>Hynek</cp:lastModifiedBy>
  <cp:revision>17</cp:revision>
  <dcterms:created xsi:type="dcterms:W3CDTF">2011-10-31T07:06:54Z</dcterms:created>
  <dcterms:modified xsi:type="dcterms:W3CDTF">2012-05-12T09:47:59Z</dcterms:modified>
</cp:coreProperties>
</file>