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VY_52_INOVACE_04_Přírodopis 6. ročník_Viry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AUTOR:Mgr. </a:t>
          </a:r>
          <a:r>
            <a:rPr lang="cs-CZ" dirty="0" err="1" smtClean="0"/>
            <a:t>Radoušová</a:t>
          </a:r>
          <a:r>
            <a:rPr lang="cs-CZ" dirty="0" smtClean="0"/>
            <a:t> Marcela 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Viry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26231EA-7E20-4B3A-AD27-0094F709CDBA}">
      <dgm:prSet/>
      <dgm:spPr/>
      <dgm:t>
        <a:bodyPr/>
        <a:lstStyle/>
        <a:p>
          <a:pPr rtl="0"/>
          <a:r>
            <a:rPr lang="cs-CZ" dirty="0" smtClean="0"/>
            <a:t>Vytvořeno : </a:t>
          </a:r>
          <a:r>
            <a:rPr lang="cs-CZ" smtClean="0"/>
            <a:t>říjen 2011</a:t>
          </a:r>
          <a:endParaRPr lang="cs-CZ" dirty="0"/>
        </a:p>
      </dgm:t>
    </dgm:pt>
    <dgm:pt modelId="{81B1C518-AAC8-4946-907C-5053AF9A22E1}" type="parTrans" cxnId="{56DE93F9-2102-4013-8D9F-1924F3C5AAB0}">
      <dgm:prSet/>
      <dgm:spPr/>
      <dgm:t>
        <a:bodyPr/>
        <a:lstStyle/>
        <a:p>
          <a:endParaRPr lang="cs-CZ"/>
        </a:p>
      </dgm:t>
    </dgm:pt>
    <dgm:pt modelId="{65894ABB-62CF-41F9-8E7B-38A8350EF348}" type="sibTrans" cxnId="{56DE93F9-2102-4013-8D9F-1924F3C5AAB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8714ECA-EE9E-4294-AC2A-1131EAFC66A3}" type="pres">
      <dgm:prSet presAssocID="{126231EA-7E20-4B3A-AD27-0094F709CDBA}" presName="vertSpace6" presStyleLbl="node1" presStyleIdx="4" presStyleCnt="6"/>
      <dgm:spPr/>
      <dgm:t>
        <a:bodyPr/>
        <a:lstStyle/>
        <a:p>
          <a:endParaRPr lang="cs-CZ"/>
        </a:p>
      </dgm:t>
    </dgm:pt>
    <dgm:pt modelId="{6E4D30D3-A6D5-4514-A695-1A2D7FECF940}" type="pres">
      <dgm:prSet presAssocID="{126231EA-7E20-4B3A-AD27-0094F709CDBA}" presName="circle6" presStyleLbl="node1" presStyleIdx="5" presStyleCnt="6"/>
      <dgm:spPr/>
      <dgm:t>
        <a:bodyPr/>
        <a:lstStyle/>
        <a:p>
          <a:endParaRPr lang="cs-CZ"/>
        </a:p>
      </dgm:t>
    </dgm:pt>
    <dgm:pt modelId="{724D6A8B-EABA-426D-98A4-78CBFA9BF18E}" type="pres">
      <dgm:prSet presAssocID="{126231EA-7E20-4B3A-AD27-0094F709CDB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7ABD4D-4C01-4A9F-BDEF-03CA099BEB3F}" type="pres">
      <dgm:prSet presAssocID="{126231EA-7E20-4B3A-AD27-0094F709CDB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8C2985-A188-4596-944B-BE533BFC901A}" type="presOf" srcId="{4C35D32F-0EAB-4CD7-82EE-45574DC2A586}" destId="{8BEBB6EC-1DAA-4CAC-8A25-BC0FCBD5DBD5}" srcOrd="0" destOrd="0" presId="urn:microsoft.com/office/officeart/2005/8/layout/target3"/>
    <dgm:cxn modelId="{B0EE9234-2203-40EF-A472-70E4FF43BA81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90A2AA-E863-43FF-AB08-571C102C849B}" type="presOf" srcId="{B651F6E3-6281-48DB-9319-2AEAFDAE7572}" destId="{619D679B-A015-4ECF-8348-D1034C574F40}" srcOrd="0" destOrd="0" presId="urn:microsoft.com/office/officeart/2005/8/layout/target3"/>
    <dgm:cxn modelId="{29194B9F-E8D1-492C-9241-4311E169B8B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F55370-D901-4FEE-B0B3-F7D89DC2424C}" type="presOf" srcId="{B651F6E3-6281-48DB-9319-2AEAFDAE7572}" destId="{6BB5E863-4638-4E1D-BFDE-399D028AC4ED}" srcOrd="1" destOrd="0" presId="urn:microsoft.com/office/officeart/2005/8/layout/target3"/>
    <dgm:cxn modelId="{6A1E7440-00DF-4371-9CBA-0917DA8D283A}" type="presOf" srcId="{126231EA-7E20-4B3A-AD27-0094F709CDBA}" destId="{724D6A8B-EABA-426D-98A4-78CBFA9BF18E}" srcOrd="0" destOrd="0" presId="urn:microsoft.com/office/officeart/2005/8/layout/target3"/>
    <dgm:cxn modelId="{FC160B98-D127-414D-9848-C0D8D44C742A}" type="presOf" srcId="{126231EA-7E20-4B3A-AD27-0094F709CDBA}" destId="{007ABD4D-4C01-4A9F-BDEF-03CA099BEB3F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E29BD8-F932-410B-A059-3AEE06A2847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15DE46-709E-4899-AB0F-474006166720}" type="presOf" srcId="{D1D4F407-5343-4D3F-B5B9-D407B03CAEB4}" destId="{AED2198E-93D5-4001-81B4-73124B309672}" srcOrd="1" destOrd="0" presId="urn:microsoft.com/office/officeart/2005/8/layout/target3"/>
    <dgm:cxn modelId="{C9778E3B-9903-43C5-90A4-6329CBF08435}" type="presOf" srcId="{757F3AB3-0718-4624-B441-E567A8F0AB56}" destId="{333A1088-737F-45CB-B68E-254E46348037}" srcOrd="0" destOrd="0" presId="urn:microsoft.com/office/officeart/2005/8/layout/target3"/>
    <dgm:cxn modelId="{CC1E8540-552D-4317-8BE9-85089FEB1891}" type="presOf" srcId="{D8197B8C-B260-4A16-BDF4-0947B075E274}" destId="{5A5FFA88-C948-4069-8E93-59FA12366E83}" srcOrd="1" destOrd="0" presId="urn:microsoft.com/office/officeart/2005/8/layout/target3"/>
    <dgm:cxn modelId="{19943DD5-54E6-44DF-AB39-449ABB4C0F00}" type="presOf" srcId="{D8197B8C-B260-4A16-BDF4-0947B075E274}" destId="{25B08C86-7E15-44DC-BE7F-FFB55DD49D12}" srcOrd="0" destOrd="0" presId="urn:microsoft.com/office/officeart/2005/8/layout/target3"/>
    <dgm:cxn modelId="{56DE93F9-2102-4013-8D9F-1924F3C5AAB0}" srcId="{757F3AB3-0718-4624-B441-E567A8F0AB56}" destId="{126231EA-7E20-4B3A-AD27-0094F709CDBA}" srcOrd="5" destOrd="0" parTransId="{81B1C518-AAC8-4946-907C-5053AF9A22E1}" sibTransId="{65894ABB-62CF-41F9-8E7B-38A8350EF348}"/>
    <dgm:cxn modelId="{4E05CFC7-3074-44B9-87A3-59BFCCC3B029}" type="presOf" srcId="{D1B46980-6531-4606-95E6-44980827E919}" destId="{6140AFEC-043D-4C43-A2F9-D0F5331DF3A3}" srcOrd="0" destOrd="0" presId="urn:microsoft.com/office/officeart/2005/8/layout/target3"/>
    <dgm:cxn modelId="{AD6A827F-CB89-45CD-B501-86677B5906F3}" type="presParOf" srcId="{333A1088-737F-45CB-B68E-254E46348037}" destId="{F5ABB229-8D3B-4694-996A-96F23CF14429}" srcOrd="0" destOrd="0" presId="urn:microsoft.com/office/officeart/2005/8/layout/target3"/>
    <dgm:cxn modelId="{A314E611-8600-4430-B7D2-3037B9EEE366}" type="presParOf" srcId="{333A1088-737F-45CB-B68E-254E46348037}" destId="{F41139FD-01EE-4571-8B17-4FB00FC51163}" srcOrd="1" destOrd="0" presId="urn:microsoft.com/office/officeart/2005/8/layout/target3"/>
    <dgm:cxn modelId="{5A96AC85-DEE5-4F55-9AAF-65B05790CAC9}" type="presParOf" srcId="{333A1088-737F-45CB-B68E-254E46348037}" destId="{D005CE8C-CC26-4C3E-AC11-E15060ECD759}" srcOrd="2" destOrd="0" presId="urn:microsoft.com/office/officeart/2005/8/layout/target3"/>
    <dgm:cxn modelId="{FF1FAE2A-AECF-447C-B9F6-B720206A471C}" type="presParOf" srcId="{333A1088-737F-45CB-B68E-254E46348037}" destId="{2C702D82-9B77-49B7-9568-BB8EB47C3372}" srcOrd="3" destOrd="0" presId="urn:microsoft.com/office/officeart/2005/8/layout/target3"/>
    <dgm:cxn modelId="{C2A4B6E7-159B-48E5-9EFF-1E558DFFA60E}" type="presParOf" srcId="{333A1088-737F-45CB-B68E-254E46348037}" destId="{A52A0455-90FF-4808-ABD0-F02540D31D5A}" srcOrd="4" destOrd="0" presId="urn:microsoft.com/office/officeart/2005/8/layout/target3"/>
    <dgm:cxn modelId="{FEF892E3-0013-4E86-9474-E93B64736FB5}" type="presParOf" srcId="{333A1088-737F-45CB-B68E-254E46348037}" destId="{6140AFEC-043D-4C43-A2F9-D0F5331DF3A3}" srcOrd="5" destOrd="0" presId="urn:microsoft.com/office/officeart/2005/8/layout/target3"/>
    <dgm:cxn modelId="{6491F641-442C-4460-9838-17A7012FA280}" type="presParOf" srcId="{333A1088-737F-45CB-B68E-254E46348037}" destId="{9358AC05-5D7D-4327-9F80-1AD486AEA664}" srcOrd="6" destOrd="0" presId="urn:microsoft.com/office/officeart/2005/8/layout/target3"/>
    <dgm:cxn modelId="{8CCCC771-84B2-43AF-9D82-F15F63DF6F50}" type="presParOf" srcId="{333A1088-737F-45CB-B68E-254E46348037}" destId="{313FC574-E1CD-4FB4-B054-0B805CE0447D}" srcOrd="7" destOrd="0" presId="urn:microsoft.com/office/officeart/2005/8/layout/target3"/>
    <dgm:cxn modelId="{719AF33C-2B49-4C76-939E-8F37B4307F81}" type="presParOf" srcId="{333A1088-737F-45CB-B68E-254E46348037}" destId="{619D679B-A015-4ECF-8348-D1034C574F40}" srcOrd="8" destOrd="0" presId="urn:microsoft.com/office/officeart/2005/8/layout/target3"/>
    <dgm:cxn modelId="{2A27D4AB-EEF3-4C46-963C-ABAB809EF186}" type="presParOf" srcId="{333A1088-737F-45CB-B68E-254E46348037}" destId="{322283A8-4A27-4CDA-BAE3-F381106A9174}" srcOrd="9" destOrd="0" presId="urn:microsoft.com/office/officeart/2005/8/layout/target3"/>
    <dgm:cxn modelId="{CCADBAF8-BCDD-4619-8D66-9FDA45BC4FE4}" type="presParOf" srcId="{333A1088-737F-45CB-B68E-254E46348037}" destId="{FFC9F71D-1B4F-4AD9-A4A6-86ADEFC8AF5C}" srcOrd="10" destOrd="0" presId="urn:microsoft.com/office/officeart/2005/8/layout/target3"/>
    <dgm:cxn modelId="{7D35F7D0-8149-40D6-9433-D4F598ED48E8}" type="presParOf" srcId="{333A1088-737F-45CB-B68E-254E46348037}" destId="{25B08C86-7E15-44DC-BE7F-FFB55DD49D12}" srcOrd="11" destOrd="0" presId="urn:microsoft.com/office/officeart/2005/8/layout/target3"/>
    <dgm:cxn modelId="{131B0D03-A57B-45CB-800A-25E70D375B56}" type="presParOf" srcId="{333A1088-737F-45CB-B68E-254E46348037}" destId="{76644BE8-9D7C-4C09-B250-3D10AF48CBB7}" srcOrd="12" destOrd="0" presId="urn:microsoft.com/office/officeart/2005/8/layout/target3"/>
    <dgm:cxn modelId="{5F9F1989-D550-46C4-9C84-4A3FABA77AD9}" type="presParOf" srcId="{333A1088-737F-45CB-B68E-254E46348037}" destId="{EE85B701-7295-41C0-BA7A-34D3756A2AE6}" srcOrd="13" destOrd="0" presId="urn:microsoft.com/office/officeart/2005/8/layout/target3"/>
    <dgm:cxn modelId="{F9D78064-BDEE-49E0-AE97-009E1DD3A901}" type="presParOf" srcId="{333A1088-737F-45CB-B68E-254E46348037}" destId="{8BEBB6EC-1DAA-4CAC-8A25-BC0FCBD5DBD5}" srcOrd="14" destOrd="0" presId="urn:microsoft.com/office/officeart/2005/8/layout/target3"/>
    <dgm:cxn modelId="{3550700C-506B-4FF1-9B1A-927643791EFE}" type="presParOf" srcId="{333A1088-737F-45CB-B68E-254E46348037}" destId="{88714ECA-EE9E-4294-AC2A-1131EAFC66A3}" srcOrd="15" destOrd="0" presId="urn:microsoft.com/office/officeart/2005/8/layout/target3"/>
    <dgm:cxn modelId="{61BC5569-972F-4F03-B4D7-39808F0D4850}" type="presParOf" srcId="{333A1088-737F-45CB-B68E-254E46348037}" destId="{6E4D30D3-A6D5-4514-A695-1A2D7FECF940}" srcOrd="16" destOrd="0" presId="urn:microsoft.com/office/officeart/2005/8/layout/target3"/>
    <dgm:cxn modelId="{20A59733-26F0-4AAD-8817-BC1441AFBF72}" type="presParOf" srcId="{333A1088-737F-45CB-B68E-254E46348037}" destId="{724D6A8B-EABA-426D-98A4-78CBFA9BF18E}" srcOrd="17" destOrd="0" presId="urn:microsoft.com/office/officeart/2005/8/layout/target3"/>
    <dgm:cxn modelId="{1D162421-BB59-4648-8091-DC091CBAFD43}" type="presParOf" srcId="{333A1088-737F-45CB-B68E-254E46348037}" destId="{AED2198E-93D5-4001-81B4-73124B309672}" srcOrd="18" destOrd="0" presId="urn:microsoft.com/office/officeart/2005/8/layout/target3"/>
    <dgm:cxn modelId="{9CB13564-5DE2-4271-8469-40A4F1D30242}" type="presParOf" srcId="{333A1088-737F-45CB-B68E-254E46348037}" destId="{2BE915AB-18AA-4053-B92C-3BFC9ED204BB}" srcOrd="19" destOrd="0" presId="urn:microsoft.com/office/officeart/2005/8/layout/target3"/>
    <dgm:cxn modelId="{7624FFBE-5186-4ADE-AEA6-5BAD168AC170}" type="presParOf" srcId="{333A1088-737F-45CB-B68E-254E46348037}" destId="{6BB5E863-4638-4E1D-BFDE-399D028AC4ED}" srcOrd="20" destOrd="0" presId="urn:microsoft.com/office/officeart/2005/8/layout/target3"/>
    <dgm:cxn modelId="{0B9A02BC-D266-423D-8873-0DE347696737}" type="presParOf" srcId="{333A1088-737F-45CB-B68E-254E46348037}" destId="{5A5FFA88-C948-4069-8E93-59FA12366E83}" srcOrd="21" destOrd="0" presId="urn:microsoft.com/office/officeart/2005/8/layout/target3"/>
    <dgm:cxn modelId="{C52D0C8F-C9AC-4E81-8C4E-C7520D5DBEE2}" type="presParOf" srcId="{333A1088-737F-45CB-B68E-254E46348037}" destId="{890E4F0B-2866-4A3F-A3C7-2A14B1797930}" srcOrd="22" destOrd="0" presId="urn:microsoft.com/office/officeart/2005/8/layout/target3"/>
    <dgm:cxn modelId="{C0641885-C944-4B93-B861-AB11EDC55F83}" type="presParOf" srcId="{333A1088-737F-45CB-B68E-254E46348037}" destId="{007ABD4D-4C01-4A9F-BDEF-03CA099BEB3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546DD-24B1-4552-9997-705A6F4C652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EAE77-6385-494C-87B4-85C445F28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38FD7-1471-4BF5-8F7F-51AC51AAF4F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E82A0-E876-4A60-8231-B25436583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C9E6F-D991-4965-886E-1B429DF7501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C840C-78A6-4D1D-BCAE-540FC2C03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CCF9C-254A-468F-95A7-CCF844C24AC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34584-12A9-4325-ABD9-E803334D8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D1F87-0E2F-40E3-8F5D-B387306959E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853C5-939F-4FE6-895A-8D78414EC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5FB14-2A54-4055-A53D-DB851A435C1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951E8-CFAF-4D48-AFAD-0E4CE828F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EA4FE-E0EF-4F39-BF67-0478D649724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17FD0-9396-47D6-B13B-9CD52DECC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264CD-3099-4408-A2C3-61610449522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A46C3-A062-4154-85A6-D7EEA67C08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D2AAB-CE65-46E8-8B4D-1FCB1C46BBA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23806-9C84-45CE-96F8-7B544AAB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C163C-BFF8-4ED6-AC1D-8A98951C0FD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EE3E6-9E2A-48E6-9CB7-0E03D91E1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075CC-5B34-4869-AB90-3A08D3C2254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D22D2-F6B1-480F-A4E2-27B3D7B98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C564EA-04A9-4964-AAA3-2B671189F4C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821ABCF-EA73-41A5-A8DC-78CD31CC5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viry+fotografie&amp;hl=cs&amp;biw=1366&amp;bih=685&amp;prmd=imvnsfd&amp;tbm=isch&amp;tbo=u&amp;source=univ&amp;sa=X&amp;ei=Da2xTt-sCMjBtAaytr1e&amp;ved=0CCgQsAQ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Viry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Anotace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- prezentace pro přírodopis 6. ročník - viry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- pro interaktivní tabuli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Viry</a:t>
            </a:r>
          </a:p>
        </p:txBody>
      </p:sp>
      <p:sp>
        <p:nvSpPr>
          <p:cNvPr id="15362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smtClean="0"/>
              <a:t>= nebuněčné, neživé organismy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u="sng" smtClean="0"/>
              <a:t>tvoří je </a:t>
            </a:r>
            <a:r>
              <a:rPr lang="cs-CZ" sz="2400" smtClean="0"/>
              <a:t>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složité organické látky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chráněny bílkovinným obalem</a:t>
            </a:r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u="sng" smtClean="0"/>
              <a:t>tvary 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kulovité, šroubovicovité</a:t>
            </a:r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5292725" y="5661025"/>
            <a:ext cx="2374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  <a:hlinkClick r:id="rId2"/>
              </a:rPr>
              <a:t>odkaz</a:t>
            </a:r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Viry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u="sng" smtClean="0"/>
              <a:t>pouze se rozmnožují </a:t>
            </a:r>
            <a:r>
              <a:rPr lang="cs-CZ" sz="2400" smtClean="0"/>
              <a:t>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přichytí se na povrch buňky hostitele a proniká dovnitř (vnitřní parazité buněk)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smtClean="0"/>
              <a:t>příklady virů 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nazývají se podle onemocnění, která způsobují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př. chřipka, žloutenka, spalničky, opary, vzteklina, AIDS ….</a:t>
            </a:r>
          </a:p>
          <a:p>
            <a:pPr eaLnBrk="1" hangingPunct="1">
              <a:buFont typeface="Arial" charset="0"/>
              <a:buNone/>
            </a:pPr>
            <a:r>
              <a:rPr lang="cs-CZ" sz="2400" u="sng" smtClean="0"/>
              <a:t>přenos :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sliznicí dýchacího, trávicího a pohlavního ústrojí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porušenou kůží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krví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/>
              <a:t>Viry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u="sng" smtClean="0"/>
              <a:t>ochrana :</a:t>
            </a: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dodržovat hygienu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správná životospráva</a:t>
            </a:r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	- očkování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75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sady Office</vt:lpstr>
      <vt:lpstr>Snímek 1</vt:lpstr>
      <vt:lpstr>Viry</vt:lpstr>
      <vt:lpstr>Viry</vt:lpstr>
      <vt:lpstr>Viry</vt:lpstr>
      <vt:lpstr>Viry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Viry</dc:title>
  <dc:creator>Macík</dc:creator>
  <cp:lastModifiedBy>.</cp:lastModifiedBy>
  <cp:revision>14</cp:revision>
  <dcterms:created xsi:type="dcterms:W3CDTF">2011-11-02T20:51:10Z</dcterms:created>
  <dcterms:modified xsi:type="dcterms:W3CDTF">2012-05-28T06:06:57Z</dcterms:modified>
</cp:coreProperties>
</file>