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6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VY_52_INOVACE_05_Přírodopis 6. ročník_Sinice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Sinice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FD7C421-8435-40F6-9249-5D7C3A15E254}">
      <dgm:prSet/>
      <dgm:spPr/>
      <dgm:t>
        <a:bodyPr/>
        <a:lstStyle/>
        <a:p>
          <a:pPr rtl="0"/>
          <a:r>
            <a:rPr lang="cs-CZ" dirty="0" smtClean="0"/>
            <a:t>Vytvořeno : </a:t>
          </a:r>
          <a:r>
            <a:rPr lang="cs-CZ" smtClean="0"/>
            <a:t>říjen </a:t>
          </a:r>
          <a:r>
            <a:rPr lang="cs-CZ" smtClean="0"/>
            <a:t>2011</a:t>
          </a:r>
          <a:endParaRPr lang="cs-CZ" dirty="0"/>
        </a:p>
      </dgm:t>
    </dgm:pt>
    <dgm:pt modelId="{3191E83E-E311-46DC-BC23-89FA11844D19}" type="parTrans" cxnId="{823B3524-031C-4819-A8CB-530A992F7FDA}">
      <dgm:prSet/>
      <dgm:spPr/>
      <dgm:t>
        <a:bodyPr/>
        <a:lstStyle/>
        <a:p>
          <a:endParaRPr lang="cs-CZ"/>
        </a:p>
      </dgm:t>
    </dgm:pt>
    <dgm:pt modelId="{69F184CC-902B-4873-ADA1-4846FD77C810}" type="sibTrans" cxnId="{823B3524-031C-4819-A8CB-530A992F7FD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12AD42F1-4B2D-4B50-8D84-5A4208296597}" type="pres">
      <dgm:prSet presAssocID="{0FD7C421-8435-40F6-9249-5D7C3A15E254}" presName="vertSpace6" presStyleLbl="node1" presStyleIdx="4" presStyleCnt="6"/>
      <dgm:spPr/>
      <dgm:t>
        <a:bodyPr/>
        <a:lstStyle/>
        <a:p>
          <a:endParaRPr lang="cs-CZ"/>
        </a:p>
      </dgm:t>
    </dgm:pt>
    <dgm:pt modelId="{C44576C4-88DE-425C-9B1D-6711B75C5D6A}" type="pres">
      <dgm:prSet presAssocID="{0FD7C421-8435-40F6-9249-5D7C3A15E254}" presName="circle6" presStyleLbl="node1" presStyleIdx="5" presStyleCnt="6"/>
      <dgm:spPr/>
      <dgm:t>
        <a:bodyPr/>
        <a:lstStyle/>
        <a:p>
          <a:endParaRPr lang="cs-CZ"/>
        </a:p>
      </dgm:t>
    </dgm:pt>
    <dgm:pt modelId="{D9934BF2-9264-4C7C-99B8-11857670B51C}" type="pres">
      <dgm:prSet presAssocID="{0FD7C421-8435-40F6-9249-5D7C3A15E254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61D964-378F-45BF-BF97-7508B7FFF9E6}" type="pres">
      <dgm:prSet presAssocID="{0FD7C421-8435-40F6-9249-5D7C3A15E254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5E0612-4EC6-41BC-8EC1-65B4B7B6AB2A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194C6C-6701-4815-B800-DCAB8D2E2A64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F10969F-5883-4457-95F6-E115A6A541C1}" type="presOf" srcId="{D1B46980-6531-4606-95E6-44980827E919}" destId="{6140AFEC-043D-4C43-A2F9-D0F5331DF3A3}" srcOrd="0" destOrd="0" presId="urn:microsoft.com/office/officeart/2005/8/layout/target3"/>
    <dgm:cxn modelId="{E2AC1540-0037-4BC8-BE42-ACEEC9D453E8}" type="presOf" srcId="{B651F6E3-6281-48DB-9319-2AEAFDAE7572}" destId="{6BB5E863-4638-4E1D-BFDE-399D028AC4ED}" srcOrd="1" destOrd="0" presId="urn:microsoft.com/office/officeart/2005/8/layout/target3"/>
    <dgm:cxn modelId="{823B3524-031C-4819-A8CB-530A992F7FDA}" srcId="{757F3AB3-0718-4624-B441-E567A8F0AB56}" destId="{0FD7C421-8435-40F6-9249-5D7C3A15E254}" srcOrd="5" destOrd="0" parTransId="{3191E83E-E311-46DC-BC23-89FA11844D19}" sibTransId="{69F184CC-902B-4873-ADA1-4846FD77C810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0A87AC2-EE2D-4E66-970B-B06B28EE44E4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A36013B-9BC2-42C1-AFF7-270A543A827A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FCF9535-613C-443B-A779-3074B339E03C}" type="presOf" srcId="{D8197B8C-B260-4A16-BDF4-0947B075E274}" destId="{5A5FFA88-C948-4069-8E93-59FA12366E83}" srcOrd="1" destOrd="0" presId="urn:microsoft.com/office/officeart/2005/8/layout/target3"/>
    <dgm:cxn modelId="{92697DFA-67E4-414A-869D-B673814B8F53}" type="presOf" srcId="{4C35D32F-0EAB-4CD7-82EE-45574DC2A586}" destId="{890E4F0B-2866-4A3F-A3C7-2A14B1797930}" srcOrd="1" destOrd="0" presId="urn:microsoft.com/office/officeart/2005/8/layout/target3"/>
    <dgm:cxn modelId="{1443687E-58B9-4CED-83D1-A5AAB74774B2}" type="presOf" srcId="{D1D4F407-5343-4D3F-B5B9-D407B03CAEB4}" destId="{D005CE8C-CC26-4C3E-AC11-E15060ECD759}" srcOrd="0" destOrd="0" presId="urn:microsoft.com/office/officeart/2005/8/layout/target3"/>
    <dgm:cxn modelId="{35CC2DB7-1ED6-49B6-84CC-224F12ECAF44}" type="presOf" srcId="{0FD7C421-8435-40F6-9249-5D7C3A15E254}" destId="{D9934BF2-9264-4C7C-99B8-11857670B51C}" srcOrd="0" destOrd="0" presId="urn:microsoft.com/office/officeart/2005/8/layout/target3"/>
    <dgm:cxn modelId="{9AC9C160-E434-4C6A-862C-D5D0377EC89D}" type="presOf" srcId="{D1D4F407-5343-4D3F-B5B9-D407B03CAEB4}" destId="{AED2198E-93D5-4001-81B4-73124B309672}" srcOrd="1" destOrd="0" presId="urn:microsoft.com/office/officeart/2005/8/layout/target3"/>
    <dgm:cxn modelId="{1CDA0F93-B58F-4754-A0F9-7246FBBCA1AC}" type="presOf" srcId="{0FD7C421-8435-40F6-9249-5D7C3A15E254}" destId="{F461D964-378F-45BF-BF97-7508B7FFF9E6}" srcOrd="1" destOrd="0" presId="urn:microsoft.com/office/officeart/2005/8/layout/target3"/>
    <dgm:cxn modelId="{25B02933-F489-403B-A572-4B9C4635345B}" type="presOf" srcId="{D8197B8C-B260-4A16-BDF4-0947B075E274}" destId="{25B08C86-7E15-44DC-BE7F-FFB55DD49D12}" srcOrd="0" destOrd="0" presId="urn:microsoft.com/office/officeart/2005/8/layout/target3"/>
    <dgm:cxn modelId="{77B4EBA4-7235-4CE5-988C-5482BA2CF18A}" type="presParOf" srcId="{333A1088-737F-45CB-B68E-254E46348037}" destId="{F5ABB229-8D3B-4694-996A-96F23CF14429}" srcOrd="0" destOrd="0" presId="urn:microsoft.com/office/officeart/2005/8/layout/target3"/>
    <dgm:cxn modelId="{E11BB972-C3A0-4CFF-B7A5-AF80D0DE979C}" type="presParOf" srcId="{333A1088-737F-45CB-B68E-254E46348037}" destId="{F41139FD-01EE-4571-8B17-4FB00FC51163}" srcOrd="1" destOrd="0" presId="urn:microsoft.com/office/officeart/2005/8/layout/target3"/>
    <dgm:cxn modelId="{03426C15-CB5C-441D-AC79-564A43F7A685}" type="presParOf" srcId="{333A1088-737F-45CB-B68E-254E46348037}" destId="{D005CE8C-CC26-4C3E-AC11-E15060ECD759}" srcOrd="2" destOrd="0" presId="urn:microsoft.com/office/officeart/2005/8/layout/target3"/>
    <dgm:cxn modelId="{61E8D4EB-6C57-4FE9-9E5F-885FD59BA8E1}" type="presParOf" srcId="{333A1088-737F-45CB-B68E-254E46348037}" destId="{2C702D82-9B77-49B7-9568-BB8EB47C3372}" srcOrd="3" destOrd="0" presId="urn:microsoft.com/office/officeart/2005/8/layout/target3"/>
    <dgm:cxn modelId="{5D40DDDF-228C-424B-B48B-47673234409C}" type="presParOf" srcId="{333A1088-737F-45CB-B68E-254E46348037}" destId="{A52A0455-90FF-4808-ABD0-F02540D31D5A}" srcOrd="4" destOrd="0" presId="urn:microsoft.com/office/officeart/2005/8/layout/target3"/>
    <dgm:cxn modelId="{135B1398-3ED6-4D90-992E-4999B01E6CC5}" type="presParOf" srcId="{333A1088-737F-45CB-B68E-254E46348037}" destId="{6140AFEC-043D-4C43-A2F9-D0F5331DF3A3}" srcOrd="5" destOrd="0" presId="urn:microsoft.com/office/officeart/2005/8/layout/target3"/>
    <dgm:cxn modelId="{2E9C280A-804F-4FF5-A3BD-3F47DAE51A44}" type="presParOf" srcId="{333A1088-737F-45CB-B68E-254E46348037}" destId="{9358AC05-5D7D-4327-9F80-1AD486AEA664}" srcOrd="6" destOrd="0" presId="urn:microsoft.com/office/officeart/2005/8/layout/target3"/>
    <dgm:cxn modelId="{AF9691FC-9314-4BED-BE4C-BA62B6D1330C}" type="presParOf" srcId="{333A1088-737F-45CB-B68E-254E46348037}" destId="{313FC574-E1CD-4FB4-B054-0B805CE0447D}" srcOrd="7" destOrd="0" presId="urn:microsoft.com/office/officeart/2005/8/layout/target3"/>
    <dgm:cxn modelId="{27A3B6DD-A79F-4671-8655-D90876704B90}" type="presParOf" srcId="{333A1088-737F-45CB-B68E-254E46348037}" destId="{619D679B-A015-4ECF-8348-D1034C574F40}" srcOrd="8" destOrd="0" presId="urn:microsoft.com/office/officeart/2005/8/layout/target3"/>
    <dgm:cxn modelId="{15BBA5A4-F02F-498E-B3B3-3C0A0D3F5F3A}" type="presParOf" srcId="{333A1088-737F-45CB-B68E-254E46348037}" destId="{322283A8-4A27-4CDA-BAE3-F381106A9174}" srcOrd="9" destOrd="0" presId="urn:microsoft.com/office/officeart/2005/8/layout/target3"/>
    <dgm:cxn modelId="{65B81644-45BF-4ECF-A560-FC4BA3C56BE0}" type="presParOf" srcId="{333A1088-737F-45CB-B68E-254E46348037}" destId="{FFC9F71D-1B4F-4AD9-A4A6-86ADEFC8AF5C}" srcOrd="10" destOrd="0" presId="urn:microsoft.com/office/officeart/2005/8/layout/target3"/>
    <dgm:cxn modelId="{5B31E3BB-CA6C-4A19-8F72-75661EAA040A}" type="presParOf" srcId="{333A1088-737F-45CB-B68E-254E46348037}" destId="{25B08C86-7E15-44DC-BE7F-FFB55DD49D12}" srcOrd="11" destOrd="0" presId="urn:microsoft.com/office/officeart/2005/8/layout/target3"/>
    <dgm:cxn modelId="{24CC1226-80AA-40EF-80D0-526F9FAE805C}" type="presParOf" srcId="{333A1088-737F-45CB-B68E-254E46348037}" destId="{76644BE8-9D7C-4C09-B250-3D10AF48CBB7}" srcOrd="12" destOrd="0" presId="urn:microsoft.com/office/officeart/2005/8/layout/target3"/>
    <dgm:cxn modelId="{41E277E2-E5F8-4412-BD96-67DB2AABE1B0}" type="presParOf" srcId="{333A1088-737F-45CB-B68E-254E46348037}" destId="{EE85B701-7295-41C0-BA7A-34D3756A2AE6}" srcOrd="13" destOrd="0" presId="urn:microsoft.com/office/officeart/2005/8/layout/target3"/>
    <dgm:cxn modelId="{E020DDD4-0C43-4A54-BD4B-B7380C3C75BF}" type="presParOf" srcId="{333A1088-737F-45CB-B68E-254E46348037}" destId="{8BEBB6EC-1DAA-4CAC-8A25-BC0FCBD5DBD5}" srcOrd="14" destOrd="0" presId="urn:microsoft.com/office/officeart/2005/8/layout/target3"/>
    <dgm:cxn modelId="{64A491A9-1958-4770-A9F4-8CE0CA2C6319}" type="presParOf" srcId="{333A1088-737F-45CB-B68E-254E46348037}" destId="{12AD42F1-4B2D-4B50-8D84-5A4208296597}" srcOrd="15" destOrd="0" presId="urn:microsoft.com/office/officeart/2005/8/layout/target3"/>
    <dgm:cxn modelId="{370415F3-9515-48AA-92B2-FF12BD5E25BE}" type="presParOf" srcId="{333A1088-737F-45CB-B68E-254E46348037}" destId="{C44576C4-88DE-425C-9B1D-6711B75C5D6A}" srcOrd="16" destOrd="0" presId="urn:microsoft.com/office/officeart/2005/8/layout/target3"/>
    <dgm:cxn modelId="{B9DFAADD-8CDE-4809-B3CD-8743A15978CC}" type="presParOf" srcId="{333A1088-737F-45CB-B68E-254E46348037}" destId="{D9934BF2-9264-4C7C-99B8-11857670B51C}" srcOrd="17" destOrd="0" presId="urn:microsoft.com/office/officeart/2005/8/layout/target3"/>
    <dgm:cxn modelId="{2513B742-8E5C-458B-B088-7790B8BB8B49}" type="presParOf" srcId="{333A1088-737F-45CB-B68E-254E46348037}" destId="{AED2198E-93D5-4001-81B4-73124B309672}" srcOrd="18" destOrd="0" presId="urn:microsoft.com/office/officeart/2005/8/layout/target3"/>
    <dgm:cxn modelId="{0A3275E3-4A6E-4918-9AA4-B6EBEBF50740}" type="presParOf" srcId="{333A1088-737F-45CB-B68E-254E46348037}" destId="{2BE915AB-18AA-4053-B92C-3BFC9ED204BB}" srcOrd="19" destOrd="0" presId="urn:microsoft.com/office/officeart/2005/8/layout/target3"/>
    <dgm:cxn modelId="{C9C20EA9-858A-4AAD-85DB-0D9173E1D8DB}" type="presParOf" srcId="{333A1088-737F-45CB-B68E-254E46348037}" destId="{6BB5E863-4638-4E1D-BFDE-399D028AC4ED}" srcOrd="20" destOrd="0" presId="urn:microsoft.com/office/officeart/2005/8/layout/target3"/>
    <dgm:cxn modelId="{45598231-018A-4F6D-AF43-5013DECA1008}" type="presParOf" srcId="{333A1088-737F-45CB-B68E-254E46348037}" destId="{5A5FFA88-C948-4069-8E93-59FA12366E83}" srcOrd="21" destOrd="0" presId="urn:microsoft.com/office/officeart/2005/8/layout/target3"/>
    <dgm:cxn modelId="{A8421245-C592-49A3-B4E8-9CFA62D9F4A2}" type="presParOf" srcId="{333A1088-737F-45CB-B68E-254E46348037}" destId="{890E4F0B-2866-4A3F-A3C7-2A14B1797930}" srcOrd="22" destOrd="0" presId="urn:microsoft.com/office/officeart/2005/8/layout/target3"/>
    <dgm:cxn modelId="{688AE461-6668-49A5-8182-6B26B861D09E}" type="presParOf" srcId="{333A1088-737F-45CB-B68E-254E46348037}" destId="{F461D964-378F-45BF-BF97-7508B7FFF9E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VY_52_INOVACE_05_Přírodopis 6. ročník_Sinice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Sinice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C44576C4-88DE-425C-9B1D-6711B75C5D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934BF2-9264-4C7C-99B8-11857670B51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 : </a:t>
          </a:r>
          <a:r>
            <a:rPr lang="cs-CZ" sz="1400" kern="1200" smtClean="0"/>
            <a:t>říjen </a:t>
          </a:r>
          <a:r>
            <a:rPr lang="cs-CZ" sz="1400" kern="1200" smtClean="0"/>
            <a:t>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06ABC-19D0-4ACC-B235-FF6E001E8328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796B2-378E-4EC3-A458-74101039E8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q=sinice&amp;hl=cs&amp;prmd=imvns&amp;tbm=isch&amp;tbo=u&amp;source=univ&amp;sa=X&amp;ei=IKrKTpm4MYLP4QSy94Rb&amp;sqi=2&amp;ved=0CDcQsAQ&amp;biw=1366&amp;bih=68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Sinice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	- prezentace pro přírodopis 6. ročník </a:t>
            </a:r>
            <a:r>
              <a:rPr lang="cs-CZ" smtClean="0"/>
              <a:t>- 								sinice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- pro interaktivní tabuli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Sinice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sz="2400" dirty="0" smtClean="0"/>
              <a:t>- nejstarší  jednobuněčný organismus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						</a:t>
            </a:r>
            <a:r>
              <a:rPr lang="cs-CZ" sz="2400" dirty="0" smtClean="0">
                <a:hlinkClick r:id="rId2"/>
              </a:rPr>
              <a:t>ODKAZ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/>
              <a:t>S</a:t>
            </a:r>
            <a:r>
              <a:rPr lang="cs-CZ" sz="3200" b="1" u="sng" dirty="0" smtClean="0"/>
              <a:t>inice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/>
              <a:t>žijí :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- v půdě, na skalách, ve vodě (přemnožení = ,,vodní květ´´-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		voda se nesmí používat, zákaz koupání=produkují 		toxiny-kožní alergie,záněty spojivek)</a:t>
            </a:r>
          </a:p>
          <a:p>
            <a:pPr>
              <a:buNone/>
            </a:pPr>
            <a:r>
              <a:rPr lang="cs-CZ" sz="2400" u="sng" dirty="0" smtClean="0"/>
              <a:t>zbarvení  :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- chlorofyl + žluté, modré, červené(Rudé moře) barvivo</a:t>
            </a:r>
          </a:p>
          <a:p>
            <a:pPr>
              <a:buNone/>
            </a:pPr>
            <a:r>
              <a:rPr lang="cs-CZ" sz="2400" u="sng" dirty="0"/>
              <a:t>t</a:t>
            </a:r>
            <a:r>
              <a:rPr lang="cs-CZ" sz="2400" u="sng" dirty="0" smtClean="0"/>
              <a:t>voří :</a:t>
            </a:r>
          </a:p>
          <a:p>
            <a:pPr>
              <a:buNone/>
            </a:pPr>
            <a:r>
              <a:rPr lang="cs-CZ" sz="2400" dirty="0" smtClean="0"/>
              <a:t>	- shluky buněk spojené  slizovým obalem</a:t>
            </a:r>
          </a:p>
          <a:p>
            <a:pPr>
              <a:buNone/>
            </a:pPr>
            <a:r>
              <a:rPr lang="cs-CZ" sz="2400" u="sng" dirty="0"/>
              <a:t>p</a:t>
            </a:r>
            <a:r>
              <a:rPr lang="cs-CZ" sz="2400" u="sng" dirty="0" smtClean="0"/>
              <a:t>ohyb :</a:t>
            </a:r>
          </a:p>
          <a:p>
            <a:pPr>
              <a:buNone/>
            </a:pPr>
            <a:r>
              <a:rPr lang="cs-CZ" sz="2400" dirty="0" smtClean="0"/>
              <a:t>	- na povrchu stažitelná vlákna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Sinice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u="sng" dirty="0"/>
              <a:t>r</a:t>
            </a:r>
            <a:r>
              <a:rPr lang="cs-CZ" sz="2400" u="sng" dirty="0" smtClean="0"/>
              <a:t>ozmnožování :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- nepohlavně</a:t>
            </a:r>
          </a:p>
          <a:p>
            <a:pPr>
              <a:buNone/>
            </a:pPr>
            <a:r>
              <a:rPr lang="cs-CZ" sz="2400" u="sng" dirty="0"/>
              <a:t>v</a:t>
            </a:r>
            <a:r>
              <a:rPr lang="cs-CZ" sz="2400" u="sng" dirty="0" smtClean="0"/>
              <a:t>ytvářejí :</a:t>
            </a:r>
          </a:p>
          <a:p>
            <a:pPr>
              <a:buNone/>
            </a:pPr>
            <a:r>
              <a:rPr lang="cs-CZ" sz="2400" dirty="0" smtClean="0"/>
              <a:t>	- vlastní ústrojné látky</a:t>
            </a:r>
          </a:p>
          <a:p>
            <a:pPr>
              <a:buNone/>
            </a:pPr>
            <a:r>
              <a:rPr lang="cs-CZ" sz="2400" u="sng" dirty="0"/>
              <a:t>v</a:t>
            </a:r>
            <a:r>
              <a:rPr lang="cs-CZ" sz="2400" u="sng" dirty="0" smtClean="0"/>
              <a:t>ýznam :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- potrava</a:t>
            </a:r>
          </a:p>
          <a:p>
            <a:pPr>
              <a:buNone/>
            </a:pPr>
            <a:r>
              <a:rPr lang="cs-CZ" sz="2400" b="1" u="sng" dirty="0" smtClean="0"/>
              <a:t>Zástupci :</a:t>
            </a:r>
            <a:endParaRPr lang="cs-CZ" sz="2400" u="sng" dirty="0" smtClean="0"/>
          </a:p>
          <a:p>
            <a:pPr>
              <a:buNone/>
            </a:pPr>
            <a:r>
              <a:rPr lang="cs-CZ" sz="2400" dirty="0" smtClean="0"/>
              <a:t>	………… - …………..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………… - ……………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31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Sinice</vt:lpstr>
      <vt:lpstr>Sinice</vt:lpstr>
      <vt:lpstr>Sinice</vt:lpstr>
      <vt:lpstr>Sinice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Sinice</dc:title>
  <dc:creator>Macík</dc:creator>
  <cp:lastModifiedBy>Hynek</cp:lastModifiedBy>
  <cp:revision>11</cp:revision>
  <dcterms:created xsi:type="dcterms:W3CDTF">2011-11-21T19:21:23Z</dcterms:created>
  <dcterms:modified xsi:type="dcterms:W3CDTF">2012-05-12T09:48:23Z</dcterms:modified>
</cp:coreProperties>
</file>