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VY_52_INOVACE_07_Přírodopis 6. ročník_Houby druhy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Houby druhy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A1B5824-9266-4C5B-9EB7-188759566C14}">
      <dgm:prSet/>
      <dgm:spPr/>
      <dgm:t>
        <a:bodyPr/>
        <a:lstStyle/>
        <a:p>
          <a:pPr rtl="0"/>
          <a:r>
            <a:rPr lang="cs-CZ" dirty="0" smtClean="0"/>
            <a:t>Vytvořeno </a:t>
          </a:r>
          <a:r>
            <a:rPr lang="cs-CZ" smtClean="0"/>
            <a:t>: říjen </a:t>
          </a:r>
          <a:r>
            <a:rPr lang="cs-CZ" smtClean="0"/>
            <a:t>2011</a:t>
          </a:r>
          <a:endParaRPr lang="cs-CZ" dirty="0"/>
        </a:p>
      </dgm:t>
    </dgm:pt>
    <dgm:pt modelId="{008E5C0A-B3FD-484A-B42A-F6744409364F}" type="parTrans" cxnId="{74D97070-7C03-4D07-B797-B8ECD9BF994D}">
      <dgm:prSet/>
      <dgm:spPr/>
      <dgm:t>
        <a:bodyPr/>
        <a:lstStyle/>
        <a:p>
          <a:endParaRPr lang="cs-CZ"/>
        </a:p>
      </dgm:t>
    </dgm:pt>
    <dgm:pt modelId="{BBF74F65-CCE7-42DF-9BDA-FCE9A520E860}" type="sibTrans" cxnId="{74D97070-7C03-4D07-B797-B8ECD9BF994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E172383-17D0-41F7-A441-D4C04A1224EE}" type="pres">
      <dgm:prSet presAssocID="{4A1B5824-9266-4C5B-9EB7-188759566C14}" presName="vertSpace6" presStyleLbl="node1" presStyleIdx="4" presStyleCnt="6"/>
      <dgm:spPr/>
      <dgm:t>
        <a:bodyPr/>
        <a:lstStyle/>
        <a:p>
          <a:endParaRPr lang="cs-CZ"/>
        </a:p>
      </dgm:t>
    </dgm:pt>
    <dgm:pt modelId="{3A58F4BC-16DC-4E2C-A2A5-036FD8A1E9D8}" type="pres">
      <dgm:prSet presAssocID="{4A1B5824-9266-4C5B-9EB7-188759566C14}" presName="circle6" presStyleLbl="node1" presStyleIdx="5" presStyleCnt="6"/>
      <dgm:spPr/>
      <dgm:t>
        <a:bodyPr/>
        <a:lstStyle/>
        <a:p>
          <a:endParaRPr lang="cs-CZ"/>
        </a:p>
      </dgm:t>
    </dgm:pt>
    <dgm:pt modelId="{3FD50887-4C9F-4E67-BA67-489B953F8D64}" type="pres">
      <dgm:prSet presAssocID="{4A1B5824-9266-4C5B-9EB7-188759566C1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330676-7FD7-4D5F-B563-8F39928EE388}" type="pres">
      <dgm:prSet presAssocID="{4A1B5824-9266-4C5B-9EB7-188759566C1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7D08D7-D0D9-4CEC-BC40-AE0B65C0C604}" type="presOf" srcId="{4A1B5824-9266-4C5B-9EB7-188759566C14}" destId="{3FD50887-4C9F-4E67-BA67-489B953F8D64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B679DA-277D-46AA-A7BC-9778DC3A893C}" type="presOf" srcId="{D8197B8C-B260-4A16-BDF4-0947B075E274}" destId="{25B08C86-7E15-44DC-BE7F-FFB55DD49D12}" srcOrd="0" destOrd="0" presId="urn:microsoft.com/office/officeart/2005/8/layout/target3"/>
    <dgm:cxn modelId="{F3655187-21D2-434E-B45E-982A10C71B6B}" type="presOf" srcId="{D1D4F407-5343-4D3F-B5B9-D407B03CAEB4}" destId="{AED2198E-93D5-4001-81B4-73124B309672}" srcOrd="1" destOrd="0" presId="urn:microsoft.com/office/officeart/2005/8/layout/target3"/>
    <dgm:cxn modelId="{D5DE0E5B-54F1-4834-B0D4-6A8E564F6907}" type="presOf" srcId="{D8197B8C-B260-4A16-BDF4-0947B075E274}" destId="{5A5FFA88-C948-4069-8E93-59FA12366E83}" srcOrd="1" destOrd="0" presId="urn:microsoft.com/office/officeart/2005/8/layout/target3"/>
    <dgm:cxn modelId="{7B84B811-A7F7-4045-8E2D-788FB4EF65F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47EFDA5-177F-466D-A289-06EC008C6924}" type="presOf" srcId="{D1D4F407-5343-4D3F-B5B9-D407B03CAEB4}" destId="{D005CE8C-CC26-4C3E-AC11-E15060ECD759}" srcOrd="0" destOrd="0" presId="urn:microsoft.com/office/officeart/2005/8/layout/target3"/>
    <dgm:cxn modelId="{3D44724F-F962-48C3-BEAE-48D453C352D5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D07DDB9-EA3D-4FE4-B501-1018DB8362EE}" type="presOf" srcId="{4A1B5824-9266-4C5B-9EB7-188759566C14}" destId="{3F330676-7FD7-4D5F-B563-8F39928EE38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C9EDA0-97D5-4AA1-8722-D5F6683CC565}" type="presOf" srcId="{4C35D32F-0EAB-4CD7-82EE-45574DC2A586}" destId="{8BEBB6EC-1DAA-4CAC-8A25-BC0FCBD5DBD5}" srcOrd="0" destOrd="0" presId="urn:microsoft.com/office/officeart/2005/8/layout/target3"/>
    <dgm:cxn modelId="{74D97070-7C03-4D07-B797-B8ECD9BF994D}" srcId="{757F3AB3-0718-4624-B441-E567A8F0AB56}" destId="{4A1B5824-9266-4C5B-9EB7-188759566C14}" srcOrd="5" destOrd="0" parTransId="{008E5C0A-B3FD-484A-B42A-F6744409364F}" sibTransId="{BBF74F65-CCE7-42DF-9BDA-FCE9A520E860}"/>
    <dgm:cxn modelId="{BEE7541A-8D03-4E1A-8623-8A0410F83682}" type="presOf" srcId="{757F3AB3-0718-4624-B441-E567A8F0AB56}" destId="{333A1088-737F-45CB-B68E-254E46348037}" srcOrd="0" destOrd="0" presId="urn:microsoft.com/office/officeart/2005/8/layout/target3"/>
    <dgm:cxn modelId="{443A8252-EA1D-4FAA-AF2D-F50C56895723}" type="presOf" srcId="{D1B46980-6531-4606-95E6-44980827E919}" destId="{2BE915AB-18AA-4053-B92C-3BFC9ED204BB}" srcOrd="1" destOrd="0" presId="urn:microsoft.com/office/officeart/2005/8/layout/target3"/>
    <dgm:cxn modelId="{2FB49D7D-DFBA-4C25-9AFE-CE09E9DB8A21}" type="presOf" srcId="{B651F6E3-6281-48DB-9319-2AEAFDAE7572}" destId="{619D679B-A015-4ECF-8348-D1034C574F40}" srcOrd="0" destOrd="0" presId="urn:microsoft.com/office/officeart/2005/8/layout/target3"/>
    <dgm:cxn modelId="{ADF6D7CB-F054-47E4-AFCD-F2A70AA313CD}" type="presOf" srcId="{D1B46980-6531-4606-95E6-44980827E919}" destId="{6140AFEC-043D-4C43-A2F9-D0F5331DF3A3}" srcOrd="0" destOrd="0" presId="urn:microsoft.com/office/officeart/2005/8/layout/target3"/>
    <dgm:cxn modelId="{1C42604C-6DFA-4934-AC29-631566A9319F}" type="presParOf" srcId="{333A1088-737F-45CB-B68E-254E46348037}" destId="{F5ABB229-8D3B-4694-996A-96F23CF14429}" srcOrd="0" destOrd="0" presId="urn:microsoft.com/office/officeart/2005/8/layout/target3"/>
    <dgm:cxn modelId="{D857187A-A854-44F5-8137-7389FB96B3DE}" type="presParOf" srcId="{333A1088-737F-45CB-B68E-254E46348037}" destId="{F41139FD-01EE-4571-8B17-4FB00FC51163}" srcOrd="1" destOrd="0" presId="urn:microsoft.com/office/officeart/2005/8/layout/target3"/>
    <dgm:cxn modelId="{BAC5E21F-38C2-41EE-B435-8C7405FAAE3C}" type="presParOf" srcId="{333A1088-737F-45CB-B68E-254E46348037}" destId="{D005CE8C-CC26-4C3E-AC11-E15060ECD759}" srcOrd="2" destOrd="0" presId="urn:microsoft.com/office/officeart/2005/8/layout/target3"/>
    <dgm:cxn modelId="{1A495E8F-A2F0-4FDB-8600-281AEF141DFE}" type="presParOf" srcId="{333A1088-737F-45CB-B68E-254E46348037}" destId="{2C702D82-9B77-49B7-9568-BB8EB47C3372}" srcOrd="3" destOrd="0" presId="urn:microsoft.com/office/officeart/2005/8/layout/target3"/>
    <dgm:cxn modelId="{F91639CC-20D3-4867-97D2-02CDC7C6E7FD}" type="presParOf" srcId="{333A1088-737F-45CB-B68E-254E46348037}" destId="{A52A0455-90FF-4808-ABD0-F02540D31D5A}" srcOrd="4" destOrd="0" presId="urn:microsoft.com/office/officeart/2005/8/layout/target3"/>
    <dgm:cxn modelId="{873A974C-F72E-4AC0-9251-8ABA7FA7D727}" type="presParOf" srcId="{333A1088-737F-45CB-B68E-254E46348037}" destId="{6140AFEC-043D-4C43-A2F9-D0F5331DF3A3}" srcOrd="5" destOrd="0" presId="urn:microsoft.com/office/officeart/2005/8/layout/target3"/>
    <dgm:cxn modelId="{A6F277DE-8040-442B-8F39-E28774B79A4F}" type="presParOf" srcId="{333A1088-737F-45CB-B68E-254E46348037}" destId="{9358AC05-5D7D-4327-9F80-1AD486AEA664}" srcOrd="6" destOrd="0" presId="urn:microsoft.com/office/officeart/2005/8/layout/target3"/>
    <dgm:cxn modelId="{995DC9FA-AB5D-4E14-B9AB-2E47B617DD01}" type="presParOf" srcId="{333A1088-737F-45CB-B68E-254E46348037}" destId="{313FC574-E1CD-4FB4-B054-0B805CE0447D}" srcOrd="7" destOrd="0" presId="urn:microsoft.com/office/officeart/2005/8/layout/target3"/>
    <dgm:cxn modelId="{4B95AB0B-F956-4298-8C32-DB853AB06DCF}" type="presParOf" srcId="{333A1088-737F-45CB-B68E-254E46348037}" destId="{619D679B-A015-4ECF-8348-D1034C574F40}" srcOrd="8" destOrd="0" presId="urn:microsoft.com/office/officeart/2005/8/layout/target3"/>
    <dgm:cxn modelId="{DDE1C5ED-55BD-42D1-AEDB-27751E95922A}" type="presParOf" srcId="{333A1088-737F-45CB-B68E-254E46348037}" destId="{322283A8-4A27-4CDA-BAE3-F381106A9174}" srcOrd="9" destOrd="0" presId="urn:microsoft.com/office/officeart/2005/8/layout/target3"/>
    <dgm:cxn modelId="{F71D19C7-ECFA-43C8-B1A4-3773C825165B}" type="presParOf" srcId="{333A1088-737F-45CB-B68E-254E46348037}" destId="{FFC9F71D-1B4F-4AD9-A4A6-86ADEFC8AF5C}" srcOrd="10" destOrd="0" presId="urn:microsoft.com/office/officeart/2005/8/layout/target3"/>
    <dgm:cxn modelId="{BA36ABA4-0680-4450-979F-68F31BC72D7A}" type="presParOf" srcId="{333A1088-737F-45CB-B68E-254E46348037}" destId="{25B08C86-7E15-44DC-BE7F-FFB55DD49D12}" srcOrd="11" destOrd="0" presId="urn:microsoft.com/office/officeart/2005/8/layout/target3"/>
    <dgm:cxn modelId="{4BCA3720-49EA-4C5D-894B-2B85E6AF3231}" type="presParOf" srcId="{333A1088-737F-45CB-B68E-254E46348037}" destId="{76644BE8-9D7C-4C09-B250-3D10AF48CBB7}" srcOrd="12" destOrd="0" presId="urn:microsoft.com/office/officeart/2005/8/layout/target3"/>
    <dgm:cxn modelId="{913704CA-C10B-44E5-9B2D-B3415986EB92}" type="presParOf" srcId="{333A1088-737F-45CB-B68E-254E46348037}" destId="{EE85B701-7295-41C0-BA7A-34D3756A2AE6}" srcOrd="13" destOrd="0" presId="urn:microsoft.com/office/officeart/2005/8/layout/target3"/>
    <dgm:cxn modelId="{FF89AC47-8FE6-44E1-B7FE-0B726BB19EB3}" type="presParOf" srcId="{333A1088-737F-45CB-B68E-254E46348037}" destId="{8BEBB6EC-1DAA-4CAC-8A25-BC0FCBD5DBD5}" srcOrd="14" destOrd="0" presId="urn:microsoft.com/office/officeart/2005/8/layout/target3"/>
    <dgm:cxn modelId="{A571F9FC-4F14-44D7-AD8B-497DDB22C504}" type="presParOf" srcId="{333A1088-737F-45CB-B68E-254E46348037}" destId="{6E172383-17D0-41F7-A441-D4C04A1224EE}" srcOrd="15" destOrd="0" presId="urn:microsoft.com/office/officeart/2005/8/layout/target3"/>
    <dgm:cxn modelId="{501B6FD4-6632-4864-977F-C74F6E90943D}" type="presParOf" srcId="{333A1088-737F-45CB-B68E-254E46348037}" destId="{3A58F4BC-16DC-4E2C-A2A5-036FD8A1E9D8}" srcOrd="16" destOrd="0" presId="urn:microsoft.com/office/officeart/2005/8/layout/target3"/>
    <dgm:cxn modelId="{60A16382-AC14-4EB1-AB86-D85EB581EA36}" type="presParOf" srcId="{333A1088-737F-45CB-B68E-254E46348037}" destId="{3FD50887-4C9F-4E67-BA67-489B953F8D64}" srcOrd="17" destOrd="0" presId="urn:microsoft.com/office/officeart/2005/8/layout/target3"/>
    <dgm:cxn modelId="{7E39E680-09AD-4EE1-8D0D-3101E1E4BBEF}" type="presParOf" srcId="{333A1088-737F-45CB-B68E-254E46348037}" destId="{AED2198E-93D5-4001-81B4-73124B309672}" srcOrd="18" destOrd="0" presId="urn:microsoft.com/office/officeart/2005/8/layout/target3"/>
    <dgm:cxn modelId="{87480D99-FA48-49C5-A287-DF8C3C3672B2}" type="presParOf" srcId="{333A1088-737F-45CB-B68E-254E46348037}" destId="{2BE915AB-18AA-4053-B92C-3BFC9ED204BB}" srcOrd="19" destOrd="0" presId="urn:microsoft.com/office/officeart/2005/8/layout/target3"/>
    <dgm:cxn modelId="{EB21D0B9-758C-4542-B120-0BC28553E15B}" type="presParOf" srcId="{333A1088-737F-45CB-B68E-254E46348037}" destId="{6BB5E863-4638-4E1D-BFDE-399D028AC4ED}" srcOrd="20" destOrd="0" presId="urn:microsoft.com/office/officeart/2005/8/layout/target3"/>
    <dgm:cxn modelId="{FCBEB046-A846-4F0D-8985-8C00AF02F8F7}" type="presParOf" srcId="{333A1088-737F-45CB-B68E-254E46348037}" destId="{5A5FFA88-C948-4069-8E93-59FA12366E83}" srcOrd="21" destOrd="0" presId="urn:microsoft.com/office/officeart/2005/8/layout/target3"/>
    <dgm:cxn modelId="{21EE83D4-ACE9-4078-BC40-F411FE0810B9}" type="presParOf" srcId="{333A1088-737F-45CB-B68E-254E46348037}" destId="{890E4F0B-2866-4A3F-A3C7-2A14B1797930}" srcOrd="22" destOrd="0" presId="urn:microsoft.com/office/officeart/2005/8/layout/target3"/>
    <dgm:cxn modelId="{FF047883-7C13-441C-9DF6-E164BC364458}" type="presParOf" srcId="{333A1088-737F-45CB-B68E-254E46348037}" destId="{3F330676-7FD7-4D5F-B563-8F39928EE38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VY_52_INOVACE_07_Přírodopis 6. ročník_Houby druhy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Houby druhy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3A58F4BC-16DC-4E2C-A2A5-036FD8A1E9D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FD50887-4C9F-4E67-BA67-489B953F8D64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 </a:t>
          </a:r>
          <a:r>
            <a:rPr lang="cs-CZ" sz="1400" kern="1200" smtClean="0"/>
            <a:t>: říjen </a:t>
          </a:r>
          <a:r>
            <a:rPr lang="cs-CZ" sz="1400" kern="1200" smtClean="0"/>
            <a:t>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262FBC-E045-4361-A329-FEDDA9C8EB5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55FDA-B088-42FC-9C58-CD66984D4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houby.naturfoto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Houby  - druhy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	- prezentace pro přírodopis 6. ročník – 							houby - druhy</a:t>
            </a:r>
          </a:p>
          <a:p>
            <a:pPr>
              <a:buNone/>
            </a:pPr>
            <a:r>
              <a:rPr lang="cs-CZ" dirty="0" smtClean="0"/>
              <a:t>		- pro interaktivní tabuli</a:t>
            </a:r>
          </a:p>
          <a:p>
            <a:pPr>
              <a:buNone/>
            </a:pPr>
            <a:r>
              <a:rPr lang="cs-CZ" dirty="0" smtClean="0"/>
              <a:t>		- pomůcky : plodnice hub, atlasy hub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Houby - druhy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b="1" u="sng" dirty="0" smtClean="0"/>
              <a:t>Houby – jednobuněčné</a:t>
            </a:r>
          </a:p>
          <a:p>
            <a:pPr>
              <a:buNone/>
            </a:pPr>
            <a:endParaRPr lang="cs-CZ" sz="2400" b="1" u="sng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Kvasinka</a:t>
            </a:r>
            <a:r>
              <a:rPr lang="cs-CZ" sz="2400" dirty="0" smtClean="0"/>
              <a:t> </a:t>
            </a:r>
            <a:r>
              <a:rPr lang="cs-CZ" sz="2400" u="sng" dirty="0" smtClean="0"/>
              <a:t>pivní</a:t>
            </a:r>
          </a:p>
          <a:p>
            <a:pPr>
              <a:buNone/>
            </a:pPr>
            <a:r>
              <a:rPr lang="cs-CZ" sz="2400" dirty="0" smtClean="0"/>
              <a:t>		- slisovaná s hladkou moukou = droždí</a:t>
            </a:r>
          </a:p>
          <a:p>
            <a:pPr>
              <a:buNone/>
            </a:pPr>
            <a:r>
              <a:rPr lang="cs-CZ" sz="2400" dirty="0" smtClean="0"/>
              <a:t>			(uvolňuje oxid uhličitý = kypří těsto)</a:t>
            </a:r>
          </a:p>
          <a:p>
            <a:pPr>
              <a:buNone/>
            </a:pPr>
            <a:r>
              <a:rPr lang="cs-CZ" sz="2400" dirty="0" smtClean="0"/>
              <a:t>		- rozkládá cukr na alkohol</a:t>
            </a:r>
          </a:p>
          <a:p>
            <a:pPr>
              <a:buNone/>
            </a:pPr>
            <a:r>
              <a:rPr lang="cs-CZ" sz="2400" dirty="0" smtClean="0"/>
              <a:t>		- obsahují vitamín D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Houby mnohobuněčné bez plodnic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u="sng" dirty="0"/>
              <a:t>P</a:t>
            </a:r>
            <a:r>
              <a:rPr lang="cs-CZ" sz="2400" u="sng" dirty="0" smtClean="0"/>
              <a:t>líseň hlavičková</a:t>
            </a:r>
          </a:p>
          <a:p>
            <a:pPr>
              <a:buNone/>
            </a:pPr>
            <a:r>
              <a:rPr lang="cs-CZ" sz="2400" dirty="0" smtClean="0"/>
              <a:t>	- vytváří bělavé povlaky na potravinách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u="sng" dirty="0" err="1"/>
              <a:t>Š</a:t>
            </a:r>
            <a:r>
              <a:rPr lang="cs-CZ" sz="2400" u="sng" dirty="0" err="1" smtClean="0"/>
              <a:t>tětičkovec</a:t>
            </a:r>
            <a:r>
              <a:rPr lang="cs-CZ" sz="2400" dirty="0" smtClean="0"/>
              <a:t> (vědecký název – </a:t>
            </a:r>
            <a:r>
              <a:rPr lang="cs-CZ" sz="2400" dirty="0" err="1" smtClean="0"/>
              <a:t>penicillium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cs-CZ" sz="2400" dirty="0" smtClean="0"/>
              <a:t>	- zelené povlaky na citrusech, zavařeninách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u="sng" dirty="0" err="1"/>
              <a:t>H</a:t>
            </a:r>
            <a:r>
              <a:rPr lang="cs-CZ" sz="2400" u="sng" dirty="0" err="1" smtClean="0"/>
              <a:t>lízenka</a:t>
            </a:r>
            <a:r>
              <a:rPr lang="cs-CZ" sz="2400" u="sng" dirty="0" smtClean="0"/>
              <a:t> obecná</a:t>
            </a:r>
          </a:p>
          <a:p>
            <a:pPr>
              <a:buNone/>
            </a:pPr>
            <a:r>
              <a:rPr lang="cs-CZ" sz="2400" dirty="0" smtClean="0"/>
              <a:t>	- na ovoci vytváří kruhovité útvary (choroba = monilióza)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Houby s plodnicí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dělení :</a:t>
            </a:r>
          </a:p>
          <a:p>
            <a:pPr>
              <a:buNone/>
            </a:pPr>
            <a:r>
              <a:rPr lang="cs-CZ" sz="2400" dirty="0" smtClean="0"/>
              <a:t>	1) </a:t>
            </a:r>
            <a:r>
              <a:rPr lang="cs-CZ" sz="2400" dirty="0" err="1" smtClean="0"/>
              <a:t>rourkaté</a:t>
            </a:r>
            <a:r>
              <a:rPr lang="cs-CZ" sz="2400" dirty="0" smtClean="0"/>
              <a:t>				2) lupenité</a:t>
            </a:r>
          </a:p>
          <a:p>
            <a:pPr>
              <a:buNone/>
            </a:pPr>
            <a:r>
              <a:rPr lang="cs-CZ" sz="2400" dirty="0" smtClean="0"/>
              <a:t>		- hřib					- muchomůrka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2050" name="Picture 2" descr="C:\Users\mradousova\AppData\Local\Microsoft\Windows\Temporary Internet Files\Content.IE5\1T6MO8M4\MP9004385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36912"/>
            <a:ext cx="4285488" cy="39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radousova\AppData\Local\Microsoft\Windows\Temporary Internet Files\Content.IE5\NK1GHB7O\MP9003879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7376" y="322778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Houby s plodnicí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Houby :	- </a:t>
            </a:r>
            <a:r>
              <a:rPr lang="cs-CZ" sz="2400" dirty="0"/>
              <a:t>jedovaté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			- nejedlé = musí se určitým způsobem upravit</a:t>
            </a:r>
          </a:p>
          <a:p>
            <a:pPr>
              <a:buNone/>
            </a:pPr>
            <a:r>
              <a:rPr lang="cs-CZ" sz="2400" dirty="0" smtClean="0"/>
              <a:t>					(př. Hřib </a:t>
            </a:r>
            <a:r>
              <a:rPr lang="cs-CZ" sz="2400" dirty="0" err="1" smtClean="0"/>
              <a:t>koloděj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cs-CZ" sz="2400" dirty="0" smtClean="0"/>
              <a:t>			</a:t>
            </a:r>
            <a:r>
              <a:rPr lang="cs-CZ" sz="2400" dirty="0"/>
              <a:t>- </a:t>
            </a:r>
            <a:r>
              <a:rPr lang="cs-CZ" sz="2400" dirty="0" smtClean="0"/>
              <a:t>jedlé</a:t>
            </a:r>
          </a:p>
          <a:p>
            <a:pPr>
              <a:buNone/>
            </a:pPr>
            <a:r>
              <a:rPr lang="cs-CZ" sz="2400" b="1" u="sng" dirty="0" smtClean="0"/>
              <a:t>zástupci :</a:t>
            </a:r>
          </a:p>
          <a:p>
            <a:pPr>
              <a:buNone/>
            </a:pPr>
            <a:endParaRPr lang="cs-CZ" sz="2400" b="1" u="sng" dirty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  <a:r>
              <a:rPr lang="cs-CZ" sz="2400" b="1" u="sng" dirty="0" smtClean="0">
                <a:hlinkClick r:id="rId2"/>
              </a:rPr>
              <a:t>ODKAZ</a:t>
            </a:r>
            <a:endParaRPr lang="cs-CZ" sz="2400" b="1" u="sng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675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55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Houby  - druhy</vt:lpstr>
      <vt:lpstr>Houby - druhy</vt:lpstr>
      <vt:lpstr>Houby mnohobuněčné bez plodnic</vt:lpstr>
      <vt:lpstr>Houby s plodnicí</vt:lpstr>
      <vt:lpstr>Houby s plodnicí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Macík</dc:creator>
  <cp:lastModifiedBy>Hynek</cp:lastModifiedBy>
  <cp:revision>9</cp:revision>
  <dcterms:created xsi:type="dcterms:W3CDTF">2012-04-04T18:44:06Z</dcterms:created>
  <dcterms:modified xsi:type="dcterms:W3CDTF">2012-05-12T09:48:50Z</dcterms:modified>
</cp:coreProperties>
</file>