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VY_52_INOVACE_08_Přírodopis 6. ročník_Řasy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Řasy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61B3D7-D33F-486C-9FF3-0C1E9DE870FB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listopad 2011</a:t>
          </a:r>
          <a:endParaRPr lang="cs-CZ" dirty="0"/>
        </a:p>
      </dgm:t>
    </dgm:pt>
    <dgm:pt modelId="{20854D10-E792-4A4D-A2E7-29F36F7DF1D4}" type="parTrans" cxnId="{33568B09-4D9B-4D0A-A1B9-FA255367CB2D}">
      <dgm:prSet/>
      <dgm:spPr/>
      <dgm:t>
        <a:bodyPr/>
        <a:lstStyle/>
        <a:p>
          <a:endParaRPr lang="cs-CZ"/>
        </a:p>
      </dgm:t>
    </dgm:pt>
    <dgm:pt modelId="{D1D1BB8A-C305-4E44-BC3D-DCFF0E297965}" type="sibTrans" cxnId="{33568B09-4D9B-4D0A-A1B9-FA255367CB2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69AED1E-E90B-40A9-A855-8FC960C4E84D}" type="pres">
      <dgm:prSet presAssocID="{B661B3D7-D33F-486C-9FF3-0C1E9DE870FB}" presName="vertSpace6" presStyleLbl="node1" presStyleIdx="4" presStyleCnt="6"/>
      <dgm:spPr/>
      <dgm:t>
        <a:bodyPr/>
        <a:lstStyle/>
        <a:p>
          <a:endParaRPr lang="cs-CZ"/>
        </a:p>
      </dgm:t>
    </dgm:pt>
    <dgm:pt modelId="{22608437-9D68-4798-B44F-68D237CC099B}" type="pres">
      <dgm:prSet presAssocID="{B661B3D7-D33F-486C-9FF3-0C1E9DE870FB}" presName="circle6" presStyleLbl="node1" presStyleIdx="5" presStyleCnt="6"/>
      <dgm:spPr/>
      <dgm:t>
        <a:bodyPr/>
        <a:lstStyle/>
        <a:p>
          <a:endParaRPr lang="cs-CZ"/>
        </a:p>
      </dgm:t>
    </dgm:pt>
    <dgm:pt modelId="{16538714-82EE-43F5-8C09-4C9140445E57}" type="pres">
      <dgm:prSet presAssocID="{B661B3D7-D33F-486C-9FF3-0C1E9DE870F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6A8E88-6337-43C1-BB85-5D344252C839}" type="pres">
      <dgm:prSet presAssocID="{B661B3D7-D33F-486C-9FF3-0C1E9DE870F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EB5F68-661D-488F-93ED-3C24B55A76C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5613A7-2214-429D-95D9-71CBB8A28668}" type="presOf" srcId="{D8197B8C-B260-4A16-BDF4-0947B075E274}" destId="{5A5FFA88-C948-4069-8E93-59FA12366E83}" srcOrd="1" destOrd="0" presId="urn:microsoft.com/office/officeart/2005/8/layout/target3"/>
    <dgm:cxn modelId="{979AD359-5E6E-4D5C-9CAB-A8C2A022296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8AF39A-FD2B-448A-90AE-519C48E0ADA0}" type="presOf" srcId="{B661B3D7-D33F-486C-9FF3-0C1E9DE870FB}" destId="{906A8E88-6337-43C1-BB85-5D344252C839}" srcOrd="1" destOrd="0" presId="urn:microsoft.com/office/officeart/2005/8/layout/target3"/>
    <dgm:cxn modelId="{4E6D8877-1FBB-478C-BA2B-C8F82FDFE05E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488D1D-C25E-4E6B-A884-79F51433842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2AB660E-2D93-4CF3-ABD9-0673F0E7D50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476FF1-D7D3-4ED0-82E9-1A650787AD35}" type="presOf" srcId="{D8197B8C-B260-4A16-BDF4-0947B075E274}" destId="{25B08C86-7E15-44DC-BE7F-FFB55DD49D12}" srcOrd="0" destOrd="0" presId="urn:microsoft.com/office/officeart/2005/8/layout/target3"/>
    <dgm:cxn modelId="{E7D42496-BC22-49E3-A055-2E8B537F87BC}" type="presOf" srcId="{B661B3D7-D33F-486C-9FF3-0C1E9DE870FB}" destId="{16538714-82EE-43F5-8C09-4C9140445E57}" srcOrd="0" destOrd="0" presId="urn:microsoft.com/office/officeart/2005/8/layout/target3"/>
    <dgm:cxn modelId="{1AC11FD6-7DF6-467A-8316-6A9B8244AB69}" type="presOf" srcId="{D1D4F407-5343-4D3F-B5B9-D407B03CAEB4}" destId="{AED2198E-93D5-4001-81B4-73124B309672}" srcOrd="1" destOrd="0" presId="urn:microsoft.com/office/officeart/2005/8/layout/target3"/>
    <dgm:cxn modelId="{BDD74786-4C1B-452A-BE27-C1BEBFBA7284}" type="presOf" srcId="{757F3AB3-0718-4624-B441-E567A8F0AB56}" destId="{333A1088-737F-45CB-B68E-254E46348037}" srcOrd="0" destOrd="0" presId="urn:microsoft.com/office/officeart/2005/8/layout/target3"/>
    <dgm:cxn modelId="{31E3F3C0-1118-4670-ADAF-959F3A2A3B02}" type="presOf" srcId="{4C35D32F-0EAB-4CD7-82EE-45574DC2A586}" destId="{890E4F0B-2866-4A3F-A3C7-2A14B1797930}" srcOrd="1" destOrd="0" presId="urn:microsoft.com/office/officeart/2005/8/layout/target3"/>
    <dgm:cxn modelId="{33568B09-4D9B-4D0A-A1B9-FA255367CB2D}" srcId="{757F3AB3-0718-4624-B441-E567A8F0AB56}" destId="{B661B3D7-D33F-486C-9FF3-0C1E9DE870FB}" srcOrd="5" destOrd="0" parTransId="{20854D10-E792-4A4D-A2E7-29F36F7DF1D4}" sibTransId="{D1D1BB8A-C305-4E44-BC3D-DCFF0E297965}"/>
    <dgm:cxn modelId="{A9807DAC-CEC8-46EC-A4B8-1BFAF2E9F528}" type="presOf" srcId="{D1D4F407-5343-4D3F-B5B9-D407B03CAEB4}" destId="{D005CE8C-CC26-4C3E-AC11-E15060ECD759}" srcOrd="0" destOrd="0" presId="urn:microsoft.com/office/officeart/2005/8/layout/target3"/>
    <dgm:cxn modelId="{0D7A3852-A421-4B7D-A35F-0E290BBD6E63}" type="presParOf" srcId="{333A1088-737F-45CB-B68E-254E46348037}" destId="{F5ABB229-8D3B-4694-996A-96F23CF14429}" srcOrd="0" destOrd="0" presId="urn:microsoft.com/office/officeart/2005/8/layout/target3"/>
    <dgm:cxn modelId="{21735FB3-BD8C-4C8A-B37D-8D675542A5D4}" type="presParOf" srcId="{333A1088-737F-45CB-B68E-254E46348037}" destId="{F41139FD-01EE-4571-8B17-4FB00FC51163}" srcOrd="1" destOrd="0" presId="urn:microsoft.com/office/officeart/2005/8/layout/target3"/>
    <dgm:cxn modelId="{D89E6A68-5611-40FF-B8E5-2C651E70D01B}" type="presParOf" srcId="{333A1088-737F-45CB-B68E-254E46348037}" destId="{D005CE8C-CC26-4C3E-AC11-E15060ECD759}" srcOrd="2" destOrd="0" presId="urn:microsoft.com/office/officeart/2005/8/layout/target3"/>
    <dgm:cxn modelId="{58AB3AF0-CBAF-4F24-9B44-B479F0C2B8DE}" type="presParOf" srcId="{333A1088-737F-45CB-B68E-254E46348037}" destId="{2C702D82-9B77-49B7-9568-BB8EB47C3372}" srcOrd="3" destOrd="0" presId="urn:microsoft.com/office/officeart/2005/8/layout/target3"/>
    <dgm:cxn modelId="{C41677F8-5245-4D10-87B0-F01F2710D1CC}" type="presParOf" srcId="{333A1088-737F-45CB-B68E-254E46348037}" destId="{A52A0455-90FF-4808-ABD0-F02540D31D5A}" srcOrd="4" destOrd="0" presId="urn:microsoft.com/office/officeart/2005/8/layout/target3"/>
    <dgm:cxn modelId="{A4658F67-2140-4F7B-96D1-697FCC76A955}" type="presParOf" srcId="{333A1088-737F-45CB-B68E-254E46348037}" destId="{6140AFEC-043D-4C43-A2F9-D0F5331DF3A3}" srcOrd="5" destOrd="0" presId="urn:microsoft.com/office/officeart/2005/8/layout/target3"/>
    <dgm:cxn modelId="{DB558384-79ED-4346-8627-2D72C9531CF8}" type="presParOf" srcId="{333A1088-737F-45CB-B68E-254E46348037}" destId="{9358AC05-5D7D-4327-9F80-1AD486AEA664}" srcOrd="6" destOrd="0" presId="urn:microsoft.com/office/officeart/2005/8/layout/target3"/>
    <dgm:cxn modelId="{5E8B7E96-EFC6-4495-8E5E-74A7B3C85B79}" type="presParOf" srcId="{333A1088-737F-45CB-B68E-254E46348037}" destId="{313FC574-E1CD-4FB4-B054-0B805CE0447D}" srcOrd="7" destOrd="0" presId="urn:microsoft.com/office/officeart/2005/8/layout/target3"/>
    <dgm:cxn modelId="{22EC0AEF-7796-4985-8FF8-13E041472B78}" type="presParOf" srcId="{333A1088-737F-45CB-B68E-254E46348037}" destId="{619D679B-A015-4ECF-8348-D1034C574F40}" srcOrd="8" destOrd="0" presId="urn:microsoft.com/office/officeart/2005/8/layout/target3"/>
    <dgm:cxn modelId="{E81D6211-430C-44B5-88A2-6242D464C332}" type="presParOf" srcId="{333A1088-737F-45CB-B68E-254E46348037}" destId="{322283A8-4A27-4CDA-BAE3-F381106A9174}" srcOrd="9" destOrd="0" presId="urn:microsoft.com/office/officeart/2005/8/layout/target3"/>
    <dgm:cxn modelId="{65458AC0-B454-4F82-8BB6-685C6C93CA90}" type="presParOf" srcId="{333A1088-737F-45CB-B68E-254E46348037}" destId="{FFC9F71D-1B4F-4AD9-A4A6-86ADEFC8AF5C}" srcOrd="10" destOrd="0" presId="urn:microsoft.com/office/officeart/2005/8/layout/target3"/>
    <dgm:cxn modelId="{B2410D3D-5159-45C7-80F6-44D689464CBD}" type="presParOf" srcId="{333A1088-737F-45CB-B68E-254E46348037}" destId="{25B08C86-7E15-44DC-BE7F-FFB55DD49D12}" srcOrd="11" destOrd="0" presId="urn:microsoft.com/office/officeart/2005/8/layout/target3"/>
    <dgm:cxn modelId="{25ABB67E-4B0B-4B76-AD40-44ECFA31DBB5}" type="presParOf" srcId="{333A1088-737F-45CB-B68E-254E46348037}" destId="{76644BE8-9D7C-4C09-B250-3D10AF48CBB7}" srcOrd="12" destOrd="0" presId="urn:microsoft.com/office/officeart/2005/8/layout/target3"/>
    <dgm:cxn modelId="{55606244-6338-4861-A4A5-2C101218B135}" type="presParOf" srcId="{333A1088-737F-45CB-B68E-254E46348037}" destId="{EE85B701-7295-41C0-BA7A-34D3756A2AE6}" srcOrd="13" destOrd="0" presId="urn:microsoft.com/office/officeart/2005/8/layout/target3"/>
    <dgm:cxn modelId="{4B3FA97F-B3CB-46B6-897E-B70D12BD38A9}" type="presParOf" srcId="{333A1088-737F-45CB-B68E-254E46348037}" destId="{8BEBB6EC-1DAA-4CAC-8A25-BC0FCBD5DBD5}" srcOrd="14" destOrd="0" presId="urn:microsoft.com/office/officeart/2005/8/layout/target3"/>
    <dgm:cxn modelId="{EB82E817-1BC7-4C04-9581-3E6BE977EC26}" type="presParOf" srcId="{333A1088-737F-45CB-B68E-254E46348037}" destId="{F69AED1E-E90B-40A9-A855-8FC960C4E84D}" srcOrd="15" destOrd="0" presId="urn:microsoft.com/office/officeart/2005/8/layout/target3"/>
    <dgm:cxn modelId="{FA3B3AEB-E568-4055-9350-8DC1407C8DEF}" type="presParOf" srcId="{333A1088-737F-45CB-B68E-254E46348037}" destId="{22608437-9D68-4798-B44F-68D237CC099B}" srcOrd="16" destOrd="0" presId="urn:microsoft.com/office/officeart/2005/8/layout/target3"/>
    <dgm:cxn modelId="{1C9DF12E-DAC3-4A8D-8343-FEAE0CE43EC9}" type="presParOf" srcId="{333A1088-737F-45CB-B68E-254E46348037}" destId="{16538714-82EE-43F5-8C09-4C9140445E57}" srcOrd="17" destOrd="0" presId="urn:microsoft.com/office/officeart/2005/8/layout/target3"/>
    <dgm:cxn modelId="{DA9362C5-39E7-487A-8CD3-CDA8B98246D6}" type="presParOf" srcId="{333A1088-737F-45CB-B68E-254E46348037}" destId="{AED2198E-93D5-4001-81B4-73124B309672}" srcOrd="18" destOrd="0" presId="urn:microsoft.com/office/officeart/2005/8/layout/target3"/>
    <dgm:cxn modelId="{1F637F28-A307-4101-AD77-00DE01E4F07D}" type="presParOf" srcId="{333A1088-737F-45CB-B68E-254E46348037}" destId="{2BE915AB-18AA-4053-B92C-3BFC9ED204BB}" srcOrd="19" destOrd="0" presId="urn:microsoft.com/office/officeart/2005/8/layout/target3"/>
    <dgm:cxn modelId="{A66AE562-747A-4699-B19E-E3DD403FE3AE}" type="presParOf" srcId="{333A1088-737F-45CB-B68E-254E46348037}" destId="{6BB5E863-4638-4E1D-BFDE-399D028AC4ED}" srcOrd="20" destOrd="0" presId="urn:microsoft.com/office/officeart/2005/8/layout/target3"/>
    <dgm:cxn modelId="{128F7554-96DB-4C99-A857-01FB1CA4DBE5}" type="presParOf" srcId="{333A1088-737F-45CB-B68E-254E46348037}" destId="{5A5FFA88-C948-4069-8E93-59FA12366E83}" srcOrd="21" destOrd="0" presId="urn:microsoft.com/office/officeart/2005/8/layout/target3"/>
    <dgm:cxn modelId="{D29BFDCC-8E81-436B-BD79-0AC7E6928963}" type="presParOf" srcId="{333A1088-737F-45CB-B68E-254E46348037}" destId="{890E4F0B-2866-4A3F-A3C7-2A14B1797930}" srcOrd="22" destOrd="0" presId="urn:microsoft.com/office/officeart/2005/8/layout/target3"/>
    <dgm:cxn modelId="{C5029A88-063F-4EE3-9634-CDA2E95B6E00}" type="presParOf" srcId="{333A1088-737F-45CB-B68E-254E46348037}" destId="{906A8E88-6337-43C1-BB85-5D344252C83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VY_52_INOVACE_08_Přírodopis 6. ročník_Řasy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Řasy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22608437-9D68-4798-B44F-68D237CC099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6538714-82EE-43F5-8C09-4C9140445E5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49FFC-A389-4691-94F8-5CAD3A6A9C0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68276-0D9F-4F64-96CF-89ED69DFC9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ikrosvet.mimoni.cz/organismy/zrnenka-obecna" TargetMode="External"/><Relationship Id="rId2" Type="http://schemas.openxmlformats.org/officeDocument/2006/relationships/hyperlink" Target="http://www.google.cz/search?q=zelenivky&amp;hl=cs&amp;prmd=imvns&amp;tbm=isch&amp;tbo=u&amp;source=univ&amp;sa=X&amp;ei=mMTfTrLhOc_KswajoeH_CA&amp;sqi=2&amp;ved=0CGEQsAQ&amp;biw=1366&amp;bih=68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iolib.cz/cz/taxonimage/id12693/?taxonid=14151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kva.sk/riasa-menom-zabi-vlas-t1448.html" TargetMode="External"/><Relationship Id="rId2" Type="http://schemas.openxmlformats.org/officeDocument/2006/relationships/hyperlink" Target="http://ucivo.webnode.cz/album/sinice-a-rasy-cyanophyta-et-algae/rasy-zelene-spirogyra-sroubatka-jp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Chaluh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ib.cz/cz/taxonimage/id67958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Řasy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prezentace pro přírodopis 6. ročník - řasy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pro interaktivní tabuli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/>
              <a:t>Ř</a:t>
            </a:r>
            <a:r>
              <a:rPr lang="cs-CZ" sz="3200" b="1" u="sng" dirty="0" smtClean="0"/>
              <a:t>asy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- nejstarší rostliny na Zemi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žijí 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-v mořích, sladkých vodách, na kamenech, kůře stromů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barva 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zelené, hnědé, červené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t</a:t>
            </a:r>
            <a:r>
              <a:rPr lang="cs-CZ" sz="2400" dirty="0" smtClean="0"/>
              <a:t>ělo 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stélka (cm – m)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s</a:t>
            </a:r>
            <a:r>
              <a:rPr lang="cs-CZ" sz="2400" dirty="0" smtClean="0"/>
              <a:t>chopnost  fotosyntézy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Řasy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Zelené :</a:t>
            </a:r>
            <a:r>
              <a:rPr lang="cs-CZ" sz="2400" b="1" u="sng" dirty="0" smtClean="0"/>
              <a:t> 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err="1" smtClean="0">
                <a:solidFill>
                  <a:srgbClr val="00B050"/>
                </a:solidFill>
              </a:rPr>
              <a:t>zelenivka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nemá bičík = vznáší se ve vodě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zrněnka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na skalách, kůře stromů = vytváří zelené povlaky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	</a:t>
            </a:r>
            <a:r>
              <a:rPr lang="cs-CZ" sz="2400" dirty="0" smtClean="0">
                <a:hlinkClick r:id="rId3"/>
              </a:rPr>
              <a:t>ODKAZ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krásnoočko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řasa ( prvok)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žijí v znečištěných vodách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	</a:t>
            </a:r>
            <a:r>
              <a:rPr lang="cs-CZ" sz="2400" dirty="0" smtClean="0">
                <a:hlinkClick r:id="rId4"/>
              </a:rPr>
              <a:t>ODKAZ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rgbClr val="00B050"/>
                </a:solidFill>
              </a:rPr>
              <a:t>Zelené řasy</a:t>
            </a:r>
            <a:endParaRPr lang="cs-CZ" sz="2800" b="1" u="sng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šroubatka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</a:t>
            </a:r>
            <a:r>
              <a:rPr lang="cs-CZ" sz="2400" dirty="0" smtClean="0"/>
              <a:t> šroubovitý tvar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žabí vlas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vyskytuje se v akváriích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						</a:t>
            </a:r>
            <a:r>
              <a:rPr lang="cs-CZ" sz="2400" b="1" dirty="0" smtClean="0">
                <a:hlinkClick r:id="rId3"/>
              </a:rPr>
              <a:t>ODKAZ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</a:p>
          <a:p>
            <a:pPr>
              <a:buNone/>
            </a:pPr>
            <a:r>
              <a:rPr lang="cs-CZ" sz="2400" b="1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Hnědé řasy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chaluhy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mořské řasy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obsahují jód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potrava,hnojivo,palivo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</a:t>
            </a:r>
          </a:p>
          <a:p>
            <a:pPr>
              <a:buNone/>
            </a:pPr>
            <a:endParaRPr lang="cs-CZ" sz="2400" dirty="0">
              <a:hlinkClick r:id="rId2"/>
            </a:endParaRPr>
          </a:p>
          <a:p>
            <a:pPr>
              <a:buNone/>
            </a:pPr>
            <a:endParaRPr lang="cs-CZ" sz="2400" dirty="0" smtClean="0">
              <a:hlinkClick r:id="rId2"/>
            </a:endParaRPr>
          </a:p>
          <a:p>
            <a:pPr>
              <a:buNone/>
            </a:pPr>
            <a:r>
              <a:rPr lang="cs-CZ" sz="2400" dirty="0" smtClean="0">
                <a:hlinkClick r:id="rId2"/>
              </a:rPr>
              <a:t>ODKAZ</a:t>
            </a:r>
            <a:endParaRPr lang="cs-CZ" dirty="0"/>
          </a:p>
        </p:txBody>
      </p:sp>
      <p:pic>
        <p:nvPicPr>
          <p:cNvPr id="1026" name="Picture 2" descr="C:\Users\mradousova\AppData\Local\Microsoft\Windows\Temporary Internet Files\Content.IE5\NK1GHB7O\MP900425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4624" y="3068960"/>
            <a:ext cx="4520654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rgbClr val="FF0000"/>
                </a:solidFill>
              </a:rPr>
              <a:t>Červené řasy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puchratka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dirty="0" smtClean="0"/>
              <a:t>- žije v moři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						</a:t>
            </a:r>
            <a:r>
              <a:rPr lang="cs-CZ" sz="2400" b="1" dirty="0" smtClean="0">
                <a:hlinkClick r:id="rId2"/>
              </a:rPr>
              <a:t>ODKAZ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95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39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Řasy</vt:lpstr>
      <vt:lpstr>Řasy</vt:lpstr>
      <vt:lpstr>Řasy</vt:lpstr>
      <vt:lpstr>Zelené řasy</vt:lpstr>
      <vt:lpstr>Hnědé řasy</vt:lpstr>
      <vt:lpstr>Červené řasy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Řasy</dc:title>
  <dc:creator>Macík</dc:creator>
  <cp:lastModifiedBy>Hynek</cp:lastModifiedBy>
  <cp:revision>17</cp:revision>
  <dcterms:created xsi:type="dcterms:W3CDTF">2011-12-07T19:42:06Z</dcterms:created>
  <dcterms:modified xsi:type="dcterms:W3CDTF">2012-05-12T10:00:01Z</dcterms:modified>
</cp:coreProperties>
</file>