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6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VY_52_INOVACE_12_Přírodopis 6. ročník_Žahavci mořští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</a:t>
          </a:r>
          <a:r>
            <a:rPr lang="cs-CZ" dirty="0" smtClean="0"/>
            <a:t>Mgr</a:t>
          </a:r>
          <a:r>
            <a:rPr lang="cs-CZ" dirty="0" smtClean="0"/>
            <a:t>. </a:t>
          </a:r>
          <a:r>
            <a:rPr lang="cs-CZ" dirty="0" err="1" smtClean="0"/>
            <a:t>Radoušová</a:t>
          </a:r>
          <a:r>
            <a:rPr lang="cs-CZ" dirty="0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Žahavci mořští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8C02057F-F82E-46DC-890F-DF33F2F8B99F}">
      <dgm:prSet/>
      <dgm:spPr/>
      <dgm:t>
        <a:bodyPr/>
        <a:lstStyle/>
        <a:p>
          <a:pPr rtl="0"/>
          <a:r>
            <a:rPr lang="cs-CZ" dirty="0" smtClean="0"/>
            <a:t>Vytvořeno: </a:t>
          </a:r>
          <a:r>
            <a:rPr lang="cs-CZ" dirty="0" smtClean="0"/>
            <a:t>prosinec 2011</a:t>
          </a:r>
          <a:endParaRPr lang="cs-CZ" dirty="0"/>
        </a:p>
      </dgm:t>
    </dgm:pt>
    <dgm:pt modelId="{326416A6-8360-4966-8A7C-71C9CBEF9CD2}" type="parTrans" cxnId="{81A73180-69B9-4B3A-8D3A-671E5B93603F}">
      <dgm:prSet/>
      <dgm:spPr/>
      <dgm:t>
        <a:bodyPr/>
        <a:lstStyle/>
        <a:p>
          <a:endParaRPr lang="cs-CZ"/>
        </a:p>
      </dgm:t>
    </dgm:pt>
    <dgm:pt modelId="{CFFED01D-DA4A-447C-8409-0F992F4291FB}" type="sibTrans" cxnId="{81A73180-69B9-4B3A-8D3A-671E5B93603F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6A14155D-521F-45BB-9904-E6168356480B}" type="pres">
      <dgm:prSet presAssocID="{8C02057F-F82E-46DC-890F-DF33F2F8B99F}" presName="vertSpace6" presStyleLbl="node1" presStyleIdx="4" presStyleCnt="6"/>
      <dgm:spPr/>
      <dgm:t>
        <a:bodyPr/>
        <a:lstStyle/>
        <a:p>
          <a:endParaRPr lang="cs-CZ"/>
        </a:p>
      </dgm:t>
    </dgm:pt>
    <dgm:pt modelId="{E5B8D52A-1D45-449E-89E7-5E572120D7D4}" type="pres">
      <dgm:prSet presAssocID="{8C02057F-F82E-46DC-890F-DF33F2F8B99F}" presName="circle6" presStyleLbl="node1" presStyleIdx="5" presStyleCnt="6"/>
      <dgm:spPr/>
      <dgm:t>
        <a:bodyPr/>
        <a:lstStyle/>
        <a:p>
          <a:endParaRPr lang="cs-CZ"/>
        </a:p>
      </dgm:t>
    </dgm:pt>
    <dgm:pt modelId="{8FCEFCF8-1FD1-4C73-B57B-D17A2462A68B}" type="pres">
      <dgm:prSet presAssocID="{8C02057F-F82E-46DC-890F-DF33F2F8B99F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7C9FC6-08BE-4C03-9440-1BAEAD582B68}" type="pres">
      <dgm:prSet presAssocID="{8C02057F-F82E-46DC-890F-DF33F2F8B99F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FEC4DB-6CD0-482D-A80C-9EACE69A9859}" type="presOf" srcId="{D1B46980-6531-4606-95E6-44980827E919}" destId="{6140AFEC-043D-4C43-A2F9-D0F5331DF3A3}" srcOrd="0" destOrd="0" presId="urn:microsoft.com/office/officeart/2005/8/layout/target3"/>
    <dgm:cxn modelId="{B285A09C-BE52-45BC-B5F2-55A07EBD757B}" type="presOf" srcId="{D8197B8C-B260-4A16-BDF4-0947B075E274}" destId="{25B08C86-7E15-44DC-BE7F-FFB55DD49D12}" srcOrd="0" destOrd="0" presId="urn:microsoft.com/office/officeart/2005/8/layout/target3"/>
    <dgm:cxn modelId="{9A02333F-0DA9-41C6-8B5D-25BD31DFD88F}" type="presOf" srcId="{B651F6E3-6281-48DB-9319-2AEAFDAE7572}" destId="{619D679B-A015-4ECF-8348-D1034C574F40}" srcOrd="0" destOrd="0" presId="urn:microsoft.com/office/officeart/2005/8/layout/target3"/>
    <dgm:cxn modelId="{E339AC6F-FB62-46CD-ADEC-A7E11FFFA5C7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7501A05-E58B-4EDB-BADD-C10D00D75344}" type="presOf" srcId="{8C02057F-F82E-46DC-890F-DF33F2F8B99F}" destId="{8FCEFCF8-1FD1-4C73-B57B-D17A2462A68B}" srcOrd="0" destOrd="0" presId="urn:microsoft.com/office/officeart/2005/8/layout/target3"/>
    <dgm:cxn modelId="{DE276450-A5F4-46B3-9DED-44715352A4BE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D07ABC1-5FEC-46A0-87EB-1E4F8F991B50}" type="presOf" srcId="{8C02057F-F82E-46DC-890F-DF33F2F8B99F}" destId="{A97C9FC6-08BE-4C03-9440-1BAEAD582B68}" srcOrd="1" destOrd="0" presId="urn:microsoft.com/office/officeart/2005/8/layout/target3"/>
    <dgm:cxn modelId="{F1FCF10E-E628-46DA-A78C-54F8AA3B9956}" type="presOf" srcId="{4C35D32F-0EAB-4CD7-82EE-45574DC2A586}" destId="{890E4F0B-2866-4A3F-A3C7-2A14B1797930}" srcOrd="1" destOrd="0" presId="urn:microsoft.com/office/officeart/2005/8/layout/target3"/>
    <dgm:cxn modelId="{FD22BF7D-7EAC-414F-A675-8C0A76417A98}" type="presOf" srcId="{D1D4F407-5343-4D3F-B5B9-D407B03CAEB4}" destId="{D005CE8C-CC26-4C3E-AC11-E15060ECD759}" srcOrd="0" destOrd="0" presId="urn:microsoft.com/office/officeart/2005/8/layout/target3"/>
    <dgm:cxn modelId="{D0901352-C19C-4D9F-B258-47E0B642F38C}" type="presOf" srcId="{D1B46980-6531-4606-95E6-44980827E919}" destId="{2BE915AB-18AA-4053-B92C-3BFC9ED204BB}" srcOrd="1" destOrd="0" presId="urn:microsoft.com/office/officeart/2005/8/layout/target3"/>
    <dgm:cxn modelId="{81A73180-69B9-4B3A-8D3A-671E5B93603F}" srcId="{757F3AB3-0718-4624-B441-E567A8F0AB56}" destId="{8C02057F-F82E-46DC-890F-DF33F2F8B99F}" srcOrd="5" destOrd="0" parTransId="{326416A6-8360-4966-8A7C-71C9CBEF9CD2}" sibTransId="{CFFED01D-DA4A-447C-8409-0F992F4291FB}"/>
    <dgm:cxn modelId="{7303CCE0-EB22-4A0C-AB23-7CCD68A0C889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DF35955-56BB-41EE-B1CF-EFD7BB3856DC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E9553A-8755-483D-9BBD-6215A7241F3B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C0A125C-EBAA-404B-A777-56A8190BCA49}" type="presParOf" srcId="{333A1088-737F-45CB-B68E-254E46348037}" destId="{F5ABB229-8D3B-4694-996A-96F23CF14429}" srcOrd="0" destOrd="0" presId="urn:microsoft.com/office/officeart/2005/8/layout/target3"/>
    <dgm:cxn modelId="{A2C5D9F2-26BA-42AF-997E-DF894BBE3D59}" type="presParOf" srcId="{333A1088-737F-45CB-B68E-254E46348037}" destId="{F41139FD-01EE-4571-8B17-4FB00FC51163}" srcOrd="1" destOrd="0" presId="urn:microsoft.com/office/officeart/2005/8/layout/target3"/>
    <dgm:cxn modelId="{48EDAB7D-FF0C-44DB-8E57-D304F673EF7B}" type="presParOf" srcId="{333A1088-737F-45CB-B68E-254E46348037}" destId="{D005CE8C-CC26-4C3E-AC11-E15060ECD759}" srcOrd="2" destOrd="0" presId="urn:microsoft.com/office/officeart/2005/8/layout/target3"/>
    <dgm:cxn modelId="{FF426A23-29EF-4861-8BD1-A98514E5914C}" type="presParOf" srcId="{333A1088-737F-45CB-B68E-254E46348037}" destId="{2C702D82-9B77-49B7-9568-BB8EB47C3372}" srcOrd="3" destOrd="0" presId="urn:microsoft.com/office/officeart/2005/8/layout/target3"/>
    <dgm:cxn modelId="{63855BE3-9DD4-483B-8032-A27296F6D2F5}" type="presParOf" srcId="{333A1088-737F-45CB-B68E-254E46348037}" destId="{A52A0455-90FF-4808-ABD0-F02540D31D5A}" srcOrd="4" destOrd="0" presId="urn:microsoft.com/office/officeart/2005/8/layout/target3"/>
    <dgm:cxn modelId="{9006E1BB-C7A3-44E3-B916-AA3E03FBB258}" type="presParOf" srcId="{333A1088-737F-45CB-B68E-254E46348037}" destId="{6140AFEC-043D-4C43-A2F9-D0F5331DF3A3}" srcOrd="5" destOrd="0" presId="urn:microsoft.com/office/officeart/2005/8/layout/target3"/>
    <dgm:cxn modelId="{E87577D2-836E-45B3-9ACD-2434CAB636F1}" type="presParOf" srcId="{333A1088-737F-45CB-B68E-254E46348037}" destId="{9358AC05-5D7D-4327-9F80-1AD486AEA664}" srcOrd="6" destOrd="0" presId="urn:microsoft.com/office/officeart/2005/8/layout/target3"/>
    <dgm:cxn modelId="{242E584F-98E3-4999-9765-99AFC28D8993}" type="presParOf" srcId="{333A1088-737F-45CB-B68E-254E46348037}" destId="{313FC574-E1CD-4FB4-B054-0B805CE0447D}" srcOrd="7" destOrd="0" presId="urn:microsoft.com/office/officeart/2005/8/layout/target3"/>
    <dgm:cxn modelId="{035FE465-8909-4BDC-8440-9DBB7811B791}" type="presParOf" srcId="{333A1088-737F-45CB-B68E-254E46348037}" destId="{619D679B-A015-4ECF-8348-D1034C574F40}" srcOrd="8" destOrd="0" presId="urn:microsoft.com/office/officeart/2005/8/layout/target3"/>
    <dgm:cxn modelId="{ACF616F3-BB4B-423E-B4F7-21DCDE9BEADC}" type="presParOf" srcId="{333A1088-737F-45CB-B68E-254E46348037}" destId="{322283A8-4A27-4CDA-BAE3-F381106A9174}" srcOrd="9" destOrd="0" presId="urn:microsoft.com/office/officeart/2005/8/layout/target3"/>
    <dgm:cxn modelId="{3EB1B214-3B32-4287-BE3A-B877E0F9BA0F}" type="presParOf" srcId="{333A1088-737F-45CB-B68E-254E46348037}" destId="{FFC9F71D-1B4F-4AD9-A4A6-86ADEFC8AF5C}" srcOrd="10" destOrd="0" presId="urn:microsoft.com/office/officeart/2005/8/layout/target3"/>
    <dgm:cxn modelId="{C548CD2B-FC5C-4E50-8DED-09B813C32A47}" type="presParOf" srcId="{333A1088-737F-45CB-B68E-254E46348037}" destId="{25B08C86-7E15-44DC-BE7F-FFB55DD49D12}" srcOrd="11" destOrd="0" presId="urn:microsoft.com/office/officeart/2005/8/layout/target3"/>
    <dgm:cxn modelId="{36F3BAD4-6D55-4B48-8A21-65D8BE896F05}" type="presParOf" srcId="{333A1088-737F-45CB-B68E-254E46348037}" destId="{76644BE8-9D7C-4C09-B250-3D10AF48CBB7}" srcOrd="12" destOrd="0" presId="urn:microsoft.com/office/officeart/2005/8/layout/target3"/>
    <dgm:cxn modelId="{02A5F021-B225-496F-9C8B-917C0029AA6C}" type="presParOf" srcId="{333A1088-737F-45CB-B68E-254E46348037}" destId="{EE85B701-7295-41C0-BA7A-34D3756A2AE6}" srcOrd="13" destOrd="0" presId="urn:microsoft.com/office/officeart/2005/8/layout/target3"/>
    <dgm:cxn modelId="{77F8903E-D1F2-4CAB-8EAE-937E967884E3}" type="presParOf" srcId="{333A1088-737F-45CB-B68E-254E46348037}" destId="{8BEBB6EC-1DAA-4CAC-8A25-BC0FCBD5DBD5}" srcOrd="14" destOrd="0" presId="urn:microsoft.com/office/officeart/2005/8/layout/target3"/>
    <dgm:cxn modelId="{DB18730F-6034-469C-A485-869D15A6FC2F}" type="presParOf" srcId="{333A1088-737F-45CB-B68E-254E46348037}" destId="{6A14155D-521F-45BB-9904-E6168356480B}" srcOrd="15" destOrd="0" presId="urn:microsoft.com/office/officeart/2005/8/layout/target3"/>
    <dgm:cxn modelId="{0510DE30-797B-4CC3-AD4E-F8504FC051EE}" type="presParOf" srcId="{333A1088-737F-45CB-B68E-254E46348037}" destId="{E5B8D52A-1D45-449E-89E7-5E572120D7D4}" srcOrd="16" destOrd="0" presId="urn:microsoft.com/office/officeart/2005/8/layout/target3"/>
    <dgm:cxn modelId="{99841DFB-E838-41B9-B6C6-FBB8F7C8673F}" type="presParOf" srcId="{333A1088-737F-45CB-B68E-254E46348037}" destId="{8FCEFCF8-1FD1-4C73-B57B-D17A2462A68B}" srcOrd="17" destOrd="0" presId="urn:microsoft.com/office/officeart/2005/8/layout/target3"/>
    <dgm:cxn modelId="{C974BEED-9B81-4EC9-8E25-DECCB4FCBFBE}" type="presParOf" srcId="{333A1088-737F-45CB-B68E-254E46348037}" destId="{AED2198E-93D5-4001-81B4-73124B309672}" srcOrd="18" destOrd="0" presId="urn:microsoft.com/office/officeart/2005/8/layout/target3"/>
    <dgm:cxn modelId="{70EB6176-97D0-4D93-9163-DE6F9688A3C8}" type="presParOf" srcId="{333A1088-737F-45CB-B68E-254E46348037}" destId="{2BE915AB-18AA-4053-B92C-3BFC9ED204BB}" srcOrd="19" destOrd="0" presId="urn:microsoft.com/office/officeart/2005/8/layout/target3"/>
    <dgm:cxn modelId="{B34178FC-C661-4B14-91DB-2845A5C69004}" type="presParOf" srcId="{333A1088-737F-45CB-B68E-254E46348037}" destId="{6BB5E863-4638-4E1D-BFDE-399D028AC4ED}" srcOrd="20" destOrd="0" presId="urn:microsoft.com/office/officeart/2005/8/layout/target3"/>
    <dgm:cxn modelId="{BB8FB710-467F-427A-A894-ED4DA33F509A}" type="presParOf" srcId="{333A1088-737F-45CB-B68E-254E46348037}" destId="{5A5FFA88-C948-4069-8E93-59FA12366E83}" srcOrd="21" destOrd="0" presId="urn:microsoft.com/office/officeart/2005/8/layout/target3"/>
    <dgm:cxn modelId="{F07359F5-A3E5-4C7B-A9AC-E13E8A007104}" type="presParOf" srcId="{333A1088-737F-45CB-B68E-254E46348037}" destId="{890E4F0B-2866-4A3F-A3C7-2A14B1797930}" srcOrd="22" destOrd="0" presId="urn:microsoft.com/office/officeart/2005/8/layout/target3"/>
    <dgm:cxn modelId="{AF8F9876-0A5E-4A46-ADF0-DD3BF4343E2B}" type="presParOf" srcId="{333A1088-737F-45CB-B68E-254E46348037}" destId="{A97C9FC6-08BE-4C03-9440-1BAEAD582B68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</a:t>
          </a:r>
          <a:r>
            <a:rPr lang="cs-CZ" sz="1400" kern="1200" dirty="0" smtClean="0"/>
            <a:t>Mgr</a:t>
          </a:r>
          <a:r>
            <a:rPr lang="cs-CZ" sz="1400" kern="1200" dirty="0" smtClean="0"/>
            <a:t>. </a:t>
          </a:r>
          <a:r>
            <a:rPr lang="cs-CZ" sz="1400" kern="1200" dirty="0" err="1" smtClean="0"/>
            <a:t>Radoušová</a:t>
          </a:r>
          <a:r>
            <a:rPr lang="cs-CZ" sz="1400" kern="1200" dirty="0" smtClean="0"/>
            <a:t> Marcela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VY_52_INOVACE_12_Přírodopis 6. ročník_Žahavci mořští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Žahavci mořští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E5B8D52A-1D45-449E-89E7-5E572120D7D4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FCEFCF8-1FD1-4C73-B57B-D17A2462A68B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</a:t>
          </a:r>
          <a:r>
            <a:rPr lang="cs-CZ" sz="1400" kern="1200" dirty="0" smtClean="0"/>
            <a:t>prosinec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10E37-D373-4F49-AA93-323339A8C85D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CD670-0AFE-467E-B909-CB0144D2FF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0522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10E37-D373-4F49-AA93-323339A8C85D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CD670-0AFE-467E-B909-CB0144D2FF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40559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10E37-D373-4F49-AA93-323339A8C85D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CD670-0AFE-467E-B909-CB0144D2FF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85663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10E37-D373-4F49-AA93-323339A8C85D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CD670-0AFE-467E-B909-CB0144D2FF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81404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10E37-D373-4F49-AA93-323339A8C85D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CD670-0AFE-467E-B909-CB0144D2FF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42364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10E37-D373-4F49-AA93-323339A8C85D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CD670-0AFE-467E-B909-CB0144D2FF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35837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10E37-D373-4F49-AA93-323339A8C85D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CD670-0AFE-467E-B909-CB0144D2FF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8199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10E37-D373-4F49-AA93-323339A8C85D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CD670-0AFE-467E-B909-CB0144D2FF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1232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10E37-D373-4F49-AA93-323339A8C85D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CD670-0AFE-467E-B909-CB0144D2FF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3710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10E37-D373-4F49-AA93-323339A8C85D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CD670-0AFE-467E-B909-CB0144D2FF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9219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10E37-D373-4F49-AA93-323339A8C85D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CD670-0AFE-467E-B909-CB0144D2FF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63558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310E37-D373-4F49-AA93-323339A8C85D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CCD670-0AFE-467E-B909-CB0144D2FF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91353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youtube.com/watch?v=DXR6ZB8_Tqw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youtube.com/watch?v=R4iCpRT6lyU&amp;feature=related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youtube.com/watch?v=vou0w6hWfvo&amp;feature=rellist&amp;playnext=1&amp;list=PL4B10DFED87742889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Mořští žahavci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pPr>
              <a:buNone/>
            </a:pPr>
            <a:r>
              <a:rPr lang="cs-CZ" dirty="0" smtClean="0"/>
              <a:t>		- prezentace pro přírodopis 6. ročník – 							mořští žahavci</a:t>
            </a:r>
          </a:p>
          <a:p>
            <a:pPr>
              <a:buNone/>
            </a:pPr>
            <a:r>
              <a:rPr lang="cs-CZ" dirty="0" smtClean="0"/>
              <a:t>		- pro interaktivní tabuli</a:t>
            </a:r>
          </a:p>
          <a:p>
            <a:pPr>
              <a:buNone/>
            </a:pPr>
            <a:r>
              <a:rPr lang="cs-CZ" dirty="0" smtClean="0"/>
              <a:t>		- pomůcky: koráli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Mořští žahavci</a:t>
            </a:r>
            <a:endParaRPr lang="cs-CZ" sz="32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3400" b="1" u="sng" dirty="0" smtClean="0"/>
              <a:t>Koráli</a:t>
            </a:r>
            <a:r>
              <a:rPr lang="cs-CZ" sz="3400" b="1" dirty="0" smtClean="0"/>
              <a:t>	</a:t>
            </a:r>
            <a:r>
              <a:rPr lang="cs-CZ" sz="2400" dirty="0" smtClean="0"/>
              <a:t>				</a:t>
            </a:r>
            <a:endParaRPr lang="cs-CZ" sz="2400" u="sng" dirty="0" smtClean="0"/>
          </a:p>
          <a:p>
            <a:pPr marL="0" indent="0">
              <a:buNone/>
            </a:pPr>
            <a:r>
              <a:rPr lang="cs-CZ" sz="2400" dirty="0" smtClean="0"/>
              <a:t>	- žijí – </a:t>
            </a:r>
            <a:r>
              <a:rPr lang="cs-CZ" sz="2400" dirty="0" err="1" smtClean="0"/>
              <a:t>přisedle</a:t>
            </a:r>
            <a:r>
              <a:rPr lang="cs-CZ" sz="2400" dirty="0" smtClean="0"/>
              <a:t>, </a:t>
            </a:r>
            <a:r>
              <a:rPr lang="cs-CZ" sz="2400" dirty="0" smtClean="0"/>
              <a:t>dno moře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- v těle vytvářejí vápenaté kostry --- ty přirůstají ke 					skalnatému podkladu = korálové útvary (během let se 							</a:t>
            </a:r>
            <a:r>
              <a:rPr lang="cs-CZ" sz="2400" dirty="0" smtClean="0"/>
              <a:t>vrství = </a:t>
            </a:r>
            <a:r>
              <a:rPr lang="cs-CZ" sz="2400" dirty="0" smtClean="0"/>
              <a:t>korálové ostrovy)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největší korálový útes = Austrálie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rozmnožování = </a:t>
            </a:r>
            <a:r>
              <a:rPr lang="cs-CZ" sz="2400" dirty="0" smtClean="0"/>
              <a:t>pučením, </a:t>
            </a:r>
            <a:r>
              <a:rPr lang="cs-CZ" sz="2400" dirty="0" smtClean="0"/>
              <a:t>ale nový jedinec se 			neodděluje (narůstá)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potrava = plankton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u="sng" dirty="0" smtClean="0"/>
              <a:t>zástupce :</a:t>
            </a:r>
          </a:p>
          <a:p>
            <a:pPr marL="0" indent="0">
              <a:buNone/>
            </a:pPr>
            <a:r>
              <a:rPr lang="cs-CZ" sz="2400" dirty="0" smtClean="0"/>
              <a:t>		korál červený (výroba šperků)</a:t>
            </a:r>
          </a:p>
          <a:p>
            <a:pPr marL="0" indent="0">
              <a:buNone/>
            </a:pPr>
            <a:r>
              <a:rPr lang="cs-CZ" sz="2400" dirty="0" smtClean="0">
                <a:hlinkClick r:id="rId2"/>
              </a:rPr>
              <a:t>ODKAZ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r>
              <a:rPr lang="cs-CZ" sz="2400" dirty="0"/>
              <a:t>	</a:t>
            </a:r>
            <a:endParaRPr lang="cs-CZ" sz="2400" dirty="0" smtClean="0"/>
          </a:p>
        </p:txBody>
      </p:sp>
      <p:pic>
        <p:nvPicPr>
          <p:cNvPr id="3074" name="Picture 2" descr="C:\Users\mradousova\AppData\Local\Microsoft\Windows\Temporary Internet Files\Content.IE5\ZLY2UDOE\MP9002625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210745"/>
            <a:ext cx="2444496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41410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Sasanky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= podobná stavba těla jako </a:t>
            </a:r>
            <a:r>
              <a:rPr lang="cs-CZ" sz="2400" dirty="0" smtClean="0"/>
              <a:t>koráli, </a:t>
            </a:r>
            <a:r>
              <a:rPr lang="cs-CZ" sz="2400" dirty="0" smtClean="0"/>
              <a:t>ale nevytvářejí vápenité kostry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mají mnoho ramen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symbióza = soužití sasanky a raka poustevníčka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					</a:t>
            </a:r>
            <a:r>
              <a:rPr lang="cs-CZ" sz="2400" dirty="0" smtClean="0">
                <a:hlinkClick r:id="rId2"/>
              </a:rPr>
              <a:t>ODKAZ 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  <a:p>
            <a:pPr lvl="1">
              <a:buFontTx/>
              <a:buChar char="-"/>
            </a:pPr>
            <a:endParaRPr lang="cs-CZ" sz="2000" dirty="0"/>
          </a:p>
        </p:txBody>
      </p:sp>
      <p:pic>
        <p:nvPicPr>
          <p:cNvPr id="2050" name="Picture 2" descr="C:\Users\mradousova\AppData\Local\Microsoft\Windows\Temporary Internet Files\Content.IE5\1T6MO8M4\MP9004017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2902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62384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Medúzy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sz="2400" dirty="0" smtClean="0"/>
              <a:t>tělo rosolovité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/>
              <a:t>p</a:t>
            </a:r>
            <a:r>
              <a:rPr lang="cs-CZ" sz="2400" dirty="0" smtClean="0"/>
              <a:t>růhledný zvon, vznáší se ve vodě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/>
              <a:t>n</a:t>
            </a:r>
            <a:r>
              <a:rPr lang="cs-CZ" sz="2400" dirty="0" smtClean="0"/>
              <a:t>ěkteré druhy nebezpečné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př. </a:t>
            </a:r>
            <a:r>
              <a:rPr lang="cs-CZ" sz="2400" dirty="0" err="1" smtClean="0"/>
              <a:t>Čtyřhranka</a:t>
            </a:r>
            <a:r>
              <a:rPr lang="cs-CZ" sz="2400" dirty="0" smtClean="0"/>
              <a:t> </a:t>
            </a:r>
            <a:r>
              <a:rPr lang="cs-CZ" sz="2400" dirty="0" smtClean="0"/>
              <a:t>smrtelná - </a:t>
            </a:r>
            <a:r>
              <a:rPr lang="cs-CZ" sz="2400" dirty="0" smtClean="0"/>
              <a:t>Austrálie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			</a:t>
            </a:r>
          </a:p>
          <a:p>
            <a:pPr>
              <a:buFontTx/>
              <a:buChar char="-"/>
            </a:pPr>
            <a:r>
              <a:rPr lang="cs-CZ" sz="2400" dirty="0" smtClean="0"/>
              <a:t>největší = Talířovka obrovská ( šířka 2 m, ramena 37 m)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							</a:t>
            </a:r>
            <a:r>
              <a:rPr lang="cs-CZ" sz="2400" dirty="0" smtClean="0">
                <a:hlinkClick r:id="rId2"/>
              </a:rPr>
              <a:t>ODKAZ</a:t>
            </a:r>
            <a:endParaRPr lang="cs-CZ" sz="2400" dirty="0"/>
          </a:p>
        </p:txBody>
      </p:sp>
      <p:pic>
        <p:nvPicPr>
          <p:cNvPr id="1026" name="Picture 2" descr="C:\Users\mradousova\AppData\Local\Microsoft\Windows\Temporary Internet Files\Content.IE5\ZLY2UDOE\MP90039983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67241" y="1268760"/>
            <a:ext cx="3914488" cy="2608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6499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http://microsoft.com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3071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71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Mořští žahavci</vt:lpstr>
      <vt:lpstr>Mořští žahavci</vt:lpstr>
      <vt:lpstr>Sasanky</vt:lpstr>
      <vt:lpstr>Medúzy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Mořští žahavci</dc:title>
  <dc:creator>Radoušová Marcela</dc:creator>
  <cp:lastModifiedBy>Hynek</cp:lastModifiedBy>
  <cp:revision>13</cp:revision>
  <dcterms:created xsi:type="dcterms:W3CDTF">2012-01-09T12:29:29Z</dcterms:created>
  <dcterms:modified xsi:type="dcterms:W3CDTF">2012-05-12T18:24:55Z</dcterms:modified>
</cp:coreProperties>
</file>