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6" r:id="rId4"/>
    <p:sldId id="258" r:id="rId5"/>
    <p:sldId id="257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VY_52_INOVACE_13_Přírodopis 6. ročník_Ploštěnci cizopasní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</a:t>
          </a:r>
          <a:r>
            <a:rPr lang="cs-CZ" dirty="0" err="1" smtClean="0"/>
            <a:t>Radoušová</a:t>
          </a:r>
          <a:r>
            <a:rPr lang="cs-CZ" dirty="0" smtClean="0"/>
            <a:t> Marcela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</a:t>
          </a:r>
          <a:r>
            <a:rPr lang="cs-CZ" smtClean="0"/>
            <a:t>: Ploštěnci </a:t>
          </a:r>
          <a:r>
            <a:rPr lang="cs-CZ" dirty="0" smtClean="0"/>
            <a:t>cizopasní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C2E42C88-946D-4FB3-8F76-B3EA466A2CCF}">
      <dgm:prSet/>
      <dgm:spPr/>
      <dgm:t>
        <a:bodyPr/>
        <a:lstStyle/>
        <a:p>
          <a:pPr rtl="0"/>
          <a:r>
            <a:rPr lang="cs-CZ" dirty="0" smtClean="0"/>
            <a:t>Vytvořeno: </a:t>
          </a:r>
          <a:r>
            <a:rPr lang="cs-CZ" dirty="0" smtClean="0"/>
            <a:t>prosinec 2011</a:t>
          </a:r>
          <a:endParaRPr lang="cs-CZ" dirty="0"/>
        </a:p>
      </dgm:t>
    </dgm:pt>
    <dgm:pt modelId="{E10628DF-F7B9-4CE1-A91F-A0A21BF0A548}" type="parTrans" cxnId="{FBDB47C1-28D4-4404-9D1F-DEC53EC098E8}">
      <dgm:prSet/>
      <dgm:spPr/>
      <dgm:t>
        <a:bodyPr/>
        <a:lstStyle/>
        <a:p>
          <a:endParaRPr lang="cs-CZ"/>
        </a:p>
      </dgm:t>
    </dgm:pt>
    <dgm:pt modelId="{B26CDCB9-ED93-4A0F-A7EF-D3993F0418F3}" type="sibTrans" cxnId="{FBDB47C1-28D4-4404-9D1F-DEC53EC098E8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B462DD8B-FA9D-4DCB-ABEC-681F0BD2F05E}" type="pres">
      <dgm:prSet presAssocID="{C2E42C88-946D-4FB3-8F76-B3EA466A2CCF}" presName="vertSpace6" presStyleLbl="node1" presStyleIdx="4" presStyleCnt="6"/>
      <dgm:spPr/>
      <dgm:t>
        <a:bodyPr/>
        <a:lstStyle/>
        <a:p>
          <a:endParaRPr lang="cs-CZ"/>
        </a:p>
      </dgm:t>
    </dgm:pt>
    <dgm:pt modelId="{601DA7CA-0427-43F3-8447-CEBF73C35E26}" type="pres">
      <dgm:prSet presAssocID="{C2E42C88-946D-4FB3-8F76-B3EA466A2CCF}" presName="circle6" presStyleLbl="node1" presStyleIdx="5" presStyleCnt="6"/>
      <dgm:spPr/>
      <dgm:t>
        <a:bodyPr/>
        <a:lstStyle/>
        <a:p>
          <a:endParaRPr lang="cs-CZ"/>
        </a:p>
      </dgm:t>
    </dgm:pt>
    <dgm:pt modelId="{441D18AE-8CA7-4D0C-8DC0-C97C07ACF341}" type="pres">
      <dgm:prSet presAssocID="{C2E42C88-946D-4FB3-8F76-B3EA466A2CCF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5ED8A2-D9E5-4044-99A8-B41087DBE63A}" type="pres">
      <dgm:prSet presAssocID="{C2E42C88-946D-4FB3-8F76-B3EA466A2CCF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329FB17-A39E-426B-A93B-C4A3E20AF4D1}" type="presOf" srcId="{757F3AB3-0718-4624-B441-E567A8F0AB56}" destId="{333A1088-737F-45CB-B68E-254E46348037}" srcOrd="0" destOrd="0" presId="urn:microsoft.com/office/officeart/2005/8/layout/target3"/>
    <dgm:cxn modelId="{BACFF97A-DBA0-4722-AA89-85FC2DBD169B}" type="presOf" srcId="{C2E42C88-946D-4FB3-8F76-B3EA466A2CCF}" destId="{375ED8A2-D9E5-4044-99A8-B41087DBE63A}" srcOrd="1" destOrd="0" presId="urn:microsoft.com/office/officeart/2005/8/layout/target3"/>
    <dgm:cxn modelId="{79DBB33C-1185-4B5B-A69E-0695EC2EB6DE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8D1C70D-7D74-46D1-B237-87BE4480BAE2}" type="presOf" srcId="{B651F6E3-6281-48DB-9319-2AEAFDAE7572}" destId="{619D679B-A015-4ECF-8348-D1034C574F40}" srcOrd="0" destOrd="0" presId="urn:microsoft.com/office/officeart/2005/8/layout/target3"/>
    <dgm:cxn modelId="{B505EFB4-ED13-4750-A938-C8BDE24D85D4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F0F6226-2CD2-48BB-AAFA-9F3C7643ACE7}" type="presOf" srcId="{D8197B8C-B260-4A16-BDF4-0947B075E274}" destId="{5A5FFA88-C948-4069-8E93-59FA12366E83}" srcOrd="1" destOrd="0" presId="urn:microsoft.com/office/officeart/2005/8/layout/target3"/>
    <dgm:cxn modelId="{86F947DF-2B8A-43B9-9CC6-B83B8EC639C2}" type="presOf" srcId="{D1D4F407-5343-4D3F-B5B9-D407B03CAEB4}" destId="{D005CE8C-CC26-4C3E-AC11-E15060ECD759}" srcOrd="0" destOrd="0" presId="urn:microsoft.com/office/officeart/2005/8/layout/target3"/>
    <dgm:cxn modelId="{D151C9F9-ABB1-4D68-96E8-35747532B850}" type="presOf" srcId="{4C35D32F-0EAB-4CD7-82EE-45574DC2A586}" destId="{8BEBB6EC-1DAA-4CAC-8A25-BC0FCBD5DBD5}" srcOrd="0" destOrd="0" presId="urn:microsoft.com/office/officeart/2005/8/layout/target3"/>
    <dgm:cxn modelId="{D3B274C1-2114-48B6-A407-BAF829571F62}" type="presOf" srcId="{B651F6E3-6281-48DB-9319-2AEAFDAE7572}" destId="{6BB5E863-4638-4E1D-BFDE-399D028AC4ED}" srcOrd="1" destOrd="0" presId="urn:microsoft.com/office/officeart/2005/8/layout/target3"/>
    <dgm:cxn modelId="{E8E6121D-16E1-4C1E-B293-B7918D4AD927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4D0514D-E254-4DC3-B0FC-F2F704671A88}" type="presOf" srcId="{D1D4F407-5343-4D3F-B5B9-D407B03CAEB4}" destId="{AED2198E-93D5-4001-81B4-73124B309672}" srcOrd="1" destOrd="0" presId="urn:microsoft.com/office/officeart/2005/8/layout/target3"/>
    <dgm:cxn modelId="{4C09561E-0C80-46E9-9B15-C3DE13604B2B}" type="presOf" srcId="{D1B46980-6531-4606-95E6-44980827E919}" destId="{2BE915AB-18AA-4053-B92C-3BFC9ED204BB}" srcOrd="1" destOrd="0" presId="urn:microsoft.com/office/officeart/2005/8/layout/target3"/>
    <dgm:cxn modelId="{C1425C61-DB1A-402C-B3C4-BA85AAA82FC5}" type="presOf" srcId="{C2E42C88-946D-4FB3-8F76-B3EA466A2CCF}" destId="{441D18AE-8CA7-4D0C-8DC0-C97C07ACF341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BDB47C1-28D4-4404-9D1F-DEC53EC098E8}" srcId="{757F3AB3-0718-4624-B441-E567A8F0AB56}" destId="{C2E42C88-946D-4FB3-8F76-B3EA466A2CCF}" srcOrd="5" destOrd="0" parTransId="{E10628DF-F7B9-4CE1-A91F-A0A21BF0A548}" sibTransId="{B26CDCB9-ED93-4A0F-A7EF-D3993F0418F3}"/>
    <dgm:cxn modelId="{6B62BBD7-27EF-4C93-907F-251871BAFC4F}" type="presParOf" srcId="{333A1088-737F-45CB-B68E-254E46348037}" destId="{F5ABB229-8D3B-4694-996A-96F23CF14429}" srcOrd="0" destOrd="0" presId="urn:microsoft.com/office/officeart/2005/8/layout/target3"/>
    <dgm:cxn modelId="{D50FE483-06D2-46E4-AD32-73AC37C0F230}" type="presParOf" srcId="{333A1088-737F-45CB-B68E-254E46348037}" destId="{F41139FD-01EE-4571-8B17-4FB00FC51163}" srcOrd="1" destOrd="0" presId="urn:microsoft.com/office/officeart/2005/8/layout/target3"/>
    <dgm:cxn modelId="{0833F2E8-0B51-44FD-80A6-0CCB83514430}" type="presParOf" srcId="{333A1088-737F-45CB-B68E-254E46348037}" destId="{D005CE8C-CC26-4C3E-AC11-E15060ECD759}" srcOrd="2" destOrd="0" presId="urn:microsoft.com/office/officeart/2005/8/layout/target3"/>
    <dgm:cxn modelId="{72FC8F5D-1716-4709-9F09-B7337D5A501A}" type="presParOf" srcId="{333A1088-737F-45CB-B68E-254E46348037}" destId="{2C702D82-9B77-49B7-9568-BB8EB47C3372}" srcOrd="3" destOrd="0" presId="urn:microsoft.com/office/officeart/2005/8/layout/target3"/>
    <dgm:cxn modelId="{21D01764-70F2-4476-8552-DD6C640FB312}" type="presParOf" srcId="{333A1088-737F-45CB-B68E-254E46348037}" destId="{A52A0455-90FF-4808-ABD0-F02540D31D5A}" srcOrd="4" destOrd="0" presId="urn:microsoft.com/office/officeart/2005/8/layout/target3"/>
    <dgm:cxn modelId="{4C59CBDD-E6A6-4BF0-A821-C498C350A1B2}" type="presParOf" srcId="{333A1088-737F-45CB-B68E-254E46348037}" destId="{6140AFEC-043D-4C43-A2F9-D0F5331DF3A3}" srcOrd="5" destOrd="0" presId="urn:microsoft.com/office/officeart/2005/8/layout/target3"/>
    <dgm:cxn modelId="{72C8B213-2058-4C90-9A69-B643A45FD52F}" type="presParOf" srcId="{333A1088-737F-45CB-B68E-254E46348037}" destId="{9358AC05-5D7D-4327-9F80-1AD486AEA664}" srcOrd="6" destOrd="0" presId="urn:microsoft.com/office/officeart/2005/8/layout/target3"/>
    <dgm:cxn modelId="{F2092400-57DA-47B7-A07A-711AFA1B360D}" type="presParOf" srcId="{333A1088-737F-45CB-B68E-254E46348037}" destId="{313FC574-E1CD-4FB4-B054-0B805CE0447D}" srcOrd="7" destOrd="0" presId="urn:microsoft.com/office/officeart/2005/8/layout/target3"/>
    <dgm:cxn modelId="{21D9D9FA-5B84-4BE0-8A06-4B18EFCC7DEB}" type="presParOf" srcId="{333A1088-737F-45CB-B68E-254E46348037}" destId="{619D679B-A015-4ECF-8348-D1034C574F40}" srcOrd="8" destOrd="0" presId="urn:microsoft.com/office/officeart/2005/8/layout/target3"/>
    <dgm:cxn modelId="{B56D96D9-F734-430A-81B5-D3B00C3AC4AC}" type="presParOf" srcId="{333A1088-737F-45CB-B68E-254E46348037}" destId="{322283A8-4A27-4CDA-BAE3-F381106A9174}" srcOrd="9" destOrd="0" presId="urn:microsoft.com/office/officeart/2005/8/layout/target3"/>
    <dgm:cxn modelId="{7A20F164-D793-4CAD-A77D-628241EBD876}" type="presParOf" srcId="{333A1088-737F-45CB-B68E-254E46348037}" destId="{FFC9F71D-1B4F-4AD9-A4A6-86ADEFC8AF5C}" srcOrd="10" destOrd="0" presId="urn:microsoft.com/office/officeart/2005/8/layout/target3"/>
    <dgm:cxn modelId="{E3A742F8-B260-40DF-8DCB-00B3213F0B2C}" type="presParOf" srcId="{333A1088-737F-45CB-B68E-254E46348037}" destId="{25B08C86-7E15-44DC-BE7F-FFB55DD49D12}" srcOrd="11" destOrd="0" presId="urn:microsoft.com/office/officeart/2005/8/layout/target3"/>
    <dgm:cxn modelId="{69EBE35D-1774-453F-A177-445BD2114683}" type="presParOf" srcId="{333A1088-737F-45CB-B68E-254E46348037}" destId="{76644BE8-9D7C-4C09-B250-3D10AF48CBB7}" srcOrd="12" destOrd="0" presId="urn:microsoft.com/office/officeart/2005/8/layout/target3"/>
    <dgm:cxn modelId="{5A1052A9-8113-4D92-943C-B6609B10E23C}" type="presParOf" srcId="{333A1088-737F-45CB-B68E-254E46348037}" destId="{EE85B701-7295-41C0-BA7A-34D3756A2AE6}" srcOrd="13" destOrd="0" presId="urn:microsoft.com/office/officeart/2005/8/layout/target3"/>
    <dgm:cxn modelId="{BFFC82CF-CBF3-47D2-8214-E1663B661265}" type="presParOf" srcId="{333A1088-737F-45CB-B68E-254E46348037}" destId="{8BEBB6EC-1DAA-4CAC-8A25-BC0FCBD5DBD5}" srcOrd="14" destOrd="0" presId="urn:microsoft.com/office/officeart/2005/8/layout/target3"/>
    <dgm:cxn modelId="{73FF6564-FBF5-4C53-9692-8E1F72B95CFD}" type="presParOf" srcId="{333A1088-737F-45CB-B68E-254E46348037}" destId="{B462DD8B-FA9D-4DCB-ABEC-681F0BD2F05E}" srcOrd="15" destOrd="0" presId="urn:microsoft.com/office/officeart/2005/8/layout/target3"/>
    <dgm:cxn modelId="{C5AE570E-47C5-43F7-BA27-E9295B8E87F9}" type="presParOf" srcId="{333A1088-737F-45CB-B68E-254E46348037}" destId="{601DA7CA-0427-43F3-8447-CEBF73C35E26}" srcOrd="16" destOrd="0" presId="urn:microsoft.com/office/officeart/2005/8/layout/target3"/>
    <dgm:cxn modelId="{7DE85C5F-7A0F-4DE2-B63E-1CE63B4ECF18}" type="presParOf" srcId="{333A1088-737F-45CB-B68E-254E46348037}" destId="{441D18AE-8CA7-4D0C-8DC0-C97C07ACF341}" srcOrd="17" destOrd="0" presId="urn:microsoft.com/office/officeart/2005/8/layout/target3"/>
    <dgm:cxn modelId="{DB32D611-5871-4523-A8D7-E338DA9EF4A4}" type="presParOf" srcId="{333A1088-737F-45CB-B68E-254E46348037}" destId="{AED2198E-93D5-4001-81B4-73124B309672}" srcOrd="18" destOrd="0" presId="urn:microsoft.com/office/officeart/2005/8/layout/target3"/>
    <dgm:cxn modelId="{D79BC9D2-DCD1-4824-A17F-2D7869442DC2}" type="presParOf" srcId="{333A1088-737F-45CB-B68E-254E46348037}" destId="{2BE915AB-18AA-4053-B92C-3BFC9ED204BB}" srcOrd="19" destOrd="0" presId="urn:microsoft.com/office/officeart/2005/8/layout/target3"/>
    <dgm:cxn modelId="{F4747744-DF0D-447C-A8AF-45B9FD3BA6B5}" type="presParOf" srcId="{333A1088-737F-45CB-B68E-254E46348037}" destId="{6BB5E863-4638-4E1D-BFDE-399D028AC4ED}" srcOrd="20" destOrd="0" presId="urn:microsoft.com/office/officeart/2005/8/layout/target3"/>
    <dgm:cxn modelId="{9AAD5D62-0AF8-4033-B391-E4ECDC955C87}" type="presParOf" srcId="{333A1088-737F-45CB-B68E-254E46348037}" destId="{5A5FFA88-C948-4069-8E93-59FA12366E83}" srcOrd="21" destOrd="0" presId="urn:microsoft.com/office/officeart/2005/8/layout/target3"/>
    <dgm:cxn modelId="{57410426-294E-4091-BE22-52DCB3D82A92}" type="presParOf" srcId="{333A1088-737F-45CB-B68E-254E46348037}" destId="{890E4F0B-2866-4A3F-A3C7-2A14B1797930}" srcOrd="22" destOrd="0" presId="urn:microsoft.com/office/officeart/2005/8/layout/target3"/>
    <dgm:cxn modelId="{B9D5E9A9-9B68-4E72-8ECA-4298AACD760D}" type="presParOf" srcId="{333A1088-737F-45CB-B68E-254E46348037}" destId="{375ED8A2-D9E5-4044-99A8-B41087DBE63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dirty="0" err="1" smtClean="0"/>
            <a:t>Radoušová</a:t>
          </a:r>
          <a:r>
            <a:rPr lang="cs-CZ" sz="1400" kern="1200" dirty="0" smtClean="0"/>
            <a:t> Marcela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VY_52_INOVACE_13_Přírodopis 6. ročník_Ploštěnci cizopasní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1400" kern="1200" smtClean="0"/>
            <a:t>: Ploštěnci </a:t>
          </a:r>
          <a:r>
            <a:rPr lang="cs-CZ" sz="1400" kern="1200" dirty="0" smtClean="0"/>
            <a:t>cizopasní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601DA7CA-0427-43F3-8447-CEBF73C35E26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41D18AE-8CA7-4D0C-8DC0-C97C07ACF341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</a:t>
          </a:r>
          <a:r>
            <a:rPr lang="cs-CZ" sz="1400" kern="1200" dirty="0" smtClean="0"/>
            <a:t>prosinec 2011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3736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2607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8746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1904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394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0227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3332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6356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0906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3081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4896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8F11F-BDAD-4DA1-8E03-714B02EF358A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C2A7C-E21A-414B-B52F-67E7E98A2C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2666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imgres?q=tasemnice&amp;hl=cs&amp;sa=X&amp;biw=1366&amp;bih=655&amp;tbm=isch&amp;prmd=imvns&amp;tbnid=98bo2J9fLbOs8M:&amp;imgrefurl=http://genca.rajce.idnes.cz/POZNAVACKA_ZIVOCICHOVE_-_prvni_cast,_konci_krabem/&amp;docid=Mqy0VqyukpS5wM&amp;imgurl=http://img2.rajce.idnes.cz/d5/4/4292/4292290_1a314d0d33bffa454d5c344a87150b9e/images/tasemnice_dlouhoclena.jpg&amp;w=431&amp;h=336&amp;ei=PsgdT96KLIHm4QSb7NjbDQ&amp;zoom=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imgres?q=tasemnice&amp;hl=cs&amp;sa=X&amp;biw=1366&amp;bih=655&amp;tbm=isch&amp;prmd=imvns&amp;tbnid=uY2AOHbvUbAf6M:&amp;imgrefurl=http://gymtri.trinec.org/index.php?option=com_content&amp;view=article&amp;id=124&amp;catid=18&amp;Itemid=21&amp;docid=q3A-1ezTaAsQfM&amp;i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Cizopasní ploštěnci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</a:t>
            </a:r>
          </a:p>
          <a:p>
            <a:pPr>
              <a:buNone/>
            </a:pPr>
            <a:r>
              <a:rPr lang="cs-CZ" dirty="0" smtClean="0"/>
              <a:t>		- prezentace pro přírodopis  6. ročník – 					cizopasní ploštěnci</a:t>
            </a:r>
          </a:p>
          <a:p>
            <a:pPr>
              <a:buNone/>
            </a:pPr>
            <a:r>
              <a:rPr lang="cs-CZ" dirty="0" smtClean="0"/>
              <a:t>		- pro interaktivní tabuli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Cizopasní ploštěnci</a:t>
            </a:r>
            <a:endParaRPr lang="cs-CZ" sz="32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= žijí v těle hostitele ( škodí mu</a:t>
            </a:r>
            <a:r>
              <a:rPr lang="cs-CZ" sz="2400" dirty="0" smtClean="0"/>
              <a:t>) = </a:t>
            </a:r>
            <a:r>
              <a:rPr lang="cs-CZ" sz="2400" dirty="0" smtClean="0"/>
              <a:t>vnitřní cizopasník (parazit)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u="sng" dirty="0" smtClean="0"/>
              <a:t>Tasemnice </a:t>
            </a:r>
            <a:r>
              <a:rPr lang="cs-CZ" sz="2400" u="sng" dirty="0" err="1" smtClean="0"/>
              <a:t>dlouhočlenná</a:t>
            </a:r>
            <a:endParaRPr lang="cs-CZ" sz="2400" u="sng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tenké střevo 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v dospělosti až 3m</a:t>
            </a:r>
          </a:p>
          <a:p>
            <a:pPr marL="0" indent="0">
              <a:buNone/>
            </a:pPr>
            <a:r>
              <a:rPr lang="cs-CZ" sz="2400" u="sng" dirty="0" smtClean="0"/>
              <a:t>tělo:</a:t>
            </a:r>
          </a:p>
          <a:p>
            <a:pPr marL="0" indent="0">
              <a:buNone/>
            </a:pPr>
            <a:r>
              <a:rPr lang="cs-CZ" sz="2400" dirty="0" smtClean="0"/>
              <a:t>	hlavička – 4 přísavky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krček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ploché články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			</a:t>
            </a:r>
            <a:r>
              <a:rPr lang="cs-CZ" sz="2400" dirty="0" smtClean="0">
                <a:hlinkClick r:id="rId2"/>
              </a:rPr>
              <a:t>ODKAZ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6501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Tasemnice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u="sng" dirty="0" smtClean="0"/>
              <a:t>trávicí ústrojí</a:t>
            </a:r>
          </a:p>
          <a:p>
            <a:pPr>
              <a:buNone/>
            </a:pPr>
            <a:r>
              <a:rPr lang="cs-CZ" sz="2400" dirty="0" smtClean="0"/>
              <a:t>	- nemá = vstřebává celým povrchem těla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u="sng" dirty="0" smtClean="0"/>
              <a:t>nemá ústrojí</a:t>
            </a:r>
          </a:p>
          <a:p>
            <a:pPr>
              <a:buNone/>
            </a:pPr>
            <a:r>
              <a:rPr lang="cs-CZ" sz="2400" dirty="0" smtClean="0"/>
              <a:t>	- </a:t>
            </a:r>
            <a:r>
              <a:rPr lang="cs-CZ" sz="2400" dirty="0" err="1" smtClean="0"/>
              <a:t>cevní</a:t>
            </a:r>
            <a:r>
              <a:rPr lang="cs-CZ" sz="2400" dirty="0" smtClean="0"/>
              <a:t>, dýchací, smyslové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/>
              <a:t>Rozmnožování tasemnice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- poslední články naplněny vajíčky</a:t>
            </a:r>
          </a:p>
          <a:p>
            <a:pPr>
              <a:buNone/>
            </a:pPr>
            <a:r>
              <a:rPr lang="cs-CZ" dirty="0" smtClean="0"/>
              <a:t>- obojetník</a:t>
            </a:r>
          </a:p>
          <a:p>
            <a:pPr>
              <a:buNone/>
            </a:pPr>
            <a:r>
              <a:rPr lang="cs-CZ" dirty="0" smtClean="0"/>
              <a:t>- vývoj nepřímý</a:t>
            </a:r>
          </a:p>
          <a:p>
            <a:pPr>
              <a:buNone/>
            </a:pPr>
            <a:r>
              <a:rPr lang="cs-CZ" dirty="0" smtClean="0"/>
              <a:t>	= poslední článek se oddělí--- ven z těla výkaly-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--hnojení---dobytek spásá trávu---do žaludku---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vylíhnou se larvy---krví do svalů---vytvoří se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	boubel(=měchýřek velikosti hrachu)---nedostatečně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 tepelně upravené </a:t>
            </a:r>
            <a:r>
              <a:rPr lang="cs-CZ" dirty="0" smtClean="0"/>
              <a:t>maso (</a:t>
            </a:r>
            <a:r>
              <a:rPr lang="cs-CZ" dirty="0" smtClean="0"/>
              <a:t>vepřové) sní člověk										</a:t>
            </a:r>
            <a:r>
              <a:rPr lang="cs-CZ" dirty="0" smtClean="0">
                <a:hlinkClick r:id="rId2"/>
              </a:rPr>
              <a:t>ODKAZ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Zástupci :</a:t>
            </a:r>
            <a:endParaRPr lang="cs-CZ" sz="32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400" u="sng" dirty="0" smtClean="0"/>
              <a:t>Tasemnice bezbranná</a:t>
            </a:r>
          </a:p>
          <a:p>
            <a:pPr>
              <a:buNone/>
            </a:pPr>
            <a:r>
              <a:rPr lang="cs-CZ" sz="2400" dirty="0" smtClean="0"/>
              <a:t>	- podobné, ale hovězí maso</a:t>
            </a:r>
          </a:p>
          <a:p>
            <a:pPr>
              <a:buNone/>
            </a:pPr>
            <a:r>
              <a:rPr lang="cs-CZ" sz="2400" dirty="0" smtClean="0"/>
              <a:t>	- v dospělosti až 10 m</a:t>
            </a:r>
          </a:p>
          <a:p>
            <a:pPr>
              <a:buNone/>
            </a:pPr>
            <a:r>
              <a:rPr lang="cs-CZ" sz="2400" dirty="0" smtClean="0"/>
              <a:t>	- na hlavičce nemá háčky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u="sng" dirty="0" smtClean="0"/>
              <a:t>Motolice jaterní</a:t>
            </a:r>
          </a:p>
          <a:p>
            <a:pPr>
              <a:buNone/>
            </a:pPr>
            <a:r>
              <a:rPr lang="cs-CZ" sz="2400" dirty="0" smtClean="0"/>
              <a:t>	- cizopasí v játrech ovcí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b="1" u="sng" dirty="0" smtClean="0"/>
              <a:t>Přizpůsobení cizopasnému způsobu života=</a:t>
            </a:r>
          </a:p>
          <a:p>
            <a:pPr>
              <a:buNone/>
            </a:pPr>
            <a:r>
              <a:rPr lang="cs-CZ" sz="2400" dirty="0" smtClean="0"/>
              <a:t>	=provádějí látkovou výměnu celým povrchem těla (příjem,vylučování)</a:t>
            </a:r>
          </a:p>
          <a:p>
            <a:pPr>
              <a:buNone/>
            </a:pPr>
            <a:r>
              <a:rPr lang="cs-CZ" sz="2400" dirty="0" smtClean="0"/>
              <a:t>	= ztráta smyslových orgánů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65</Words>
  <Application>Microsoft Office PowerPoint</Application>
  <PresentationFormat>Předvádění na obrazovce (4:3)</PresentationFormat>
  <Paragraphs>52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Cizopasní ploštěnci</vt:lpstr>
      <vt:lpstr>Cizopasní ploštěnci</vt:lpstr>
      <vt:lpstr>Tasemnice</vt:lpstr>
      <vt:lpstr>Rozmnožování tasemnice</vt:lpstr>
      <vt:lpstr>Zástupci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Ploštěnci</dc:title>
  <dc:creator>Radoušová Marcela</dc:creator>
  <cp:lastModifiedBy>Hynek</cp:lastModifiedBy>
  <cp:revision>16</cp:revision>
  <dcterms:created xsi:type="dcterms:W3CDTF">2012-01-23T07:47:58Z</dcterms:created>
  <dcterms:modified xsi:type="dcterms:W3CDTF">2012-05-12T18:27:22Z</dcterms:modified>
</cp:coreProperties>
</file>