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0" r:id="rId3"/>
    <p:sldId id="256" r:id="rId4"/>
    <p:sldId id="257" r:id="rId5"/>
    <p:sldId id="258" r:id="rId6"/>
    <p:sldId id="259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VY_52_INOVACE_14_Přírodopis 6. ročník_Hlísti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</a:t>
          </a:r>
          <a:r>
            <a:rPr lang="cs-CZ" dirty="0" err="1" smtClean="0"/>
            <a:t>Radoušová</a:t>
          </a:r>
          <a:r>
            <a:rPr lang="cs-CZ" dirty="0" smtClean="0"/>
            <a:t> Marcela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Hlísti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F686F5E9-B661-4E9C-9A62-5330D02033E4}">
      <dgm:prSet/>
      <dgm:spPr/>
      <dgm:t>
        <a:bodyPr/>
        <a:lstStyle/>
        <a:p>
          <a:pPr rtl="0"/>
          <a:r>
            <a:rPr lang="cs-CZ" dirty="0" smtClean="0"/>
            <a:t>Vytvořeno </a:t>
          </a:r>
          <a:r>
            <a:rPr lang="cs-CZ" smtClean="0"/>
            <a:t>: prosinec </a:t>
          </a:r>
          <a:r>
            <a:rPr lang="cs-CZ" smtClean="0"/>
            <a:t>2011</a:t>
          </a:r>
          <a:endParaRPr lang="cs-CZ" dirty="0"/>
        </a:p>
      </dgm:t>
    </dgm:pt>
    <dgm:pt modelId="{A2C8BEF5-BB49-42C0-9318-F452164DD594}" type="parTrans" cxnId="{69DDFD22-B218-46BB-9EBE-35D2437241ED}">
      <dgm:prSet/>
      <dgm:spPr/>
      <dgm:t>
        <a:bodyPr/>
        <a:lstStyle/>
        <a:p>
          <a:endParaRPr lang="cs-CZ"/>
        </a:p>
      </dgm:t>
    </dgm:pt>
    <dgm:pt modelId="{90F6CE5D-71C1-45FE-8FF7-8FCCB5C13724}" type="sibTrans" cxnId="{69DDFD22-B218-46BB-9EBE-35D2437241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6E2A87D-B3F9-4655-8AC5-359570285C1C}" type="pres">
      <dgm:prSet presAssocID="{F686F5E9-B661-4E9C-9A62-5330D02033E4}" presName="vertSpace6" presStyleLbl="node1" presStyleIdx="4" presStyleCnt="6"/>
      <dgm:spPr/>
      <dgm:t>
        <a:bodyPr/>
        <a:lstStyle/>
        <a:p>
          <a:endParaRPr lang="cs-CZ"/>
        </a:p>
      </dgm:t>
    </dgm:pt>
    <dgm:pt modelId="{485CCCDE-B620-4D66-BAE9-D1ED26F1D2FD}" type="pres">
      <dgm:prSet presAssocID="{F686F5E9-B661-4E9C-9A62-5330D02033E4}" presName="circle6" presStyleLbl="node1" presStyleIdx="5" presStyleCnt="6"/>
      <dgm:spPr/>
      <dgm:t>
        <a:bodyPr/>
        <a:lstStyle/>
        <a:p>
          <a:endParaRPr lang="cs-CZ"/>
        </a:p>
      </dgm:t>
    </dgm:pt>
    <dgm:pt modelId="{7112BFF4-9E15-4961-BFFE-0A128152EBC6}" type="pres">
      <dgm:prSet presAssocID="{F686F5E9-B661-4E9C-9A62-5330D02033E4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8F58500-527C-442E-BD9D-8AB79B79CDA1}" type="pres">
      <dgm:prSet presAssocID="{F686F5E9-B661-4E9C-9A62-5330D02033E4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A6D98-1342-4AD7-AE7A-FF5AF51A41A7}" type="presOf" srcId="{4C35D32F-0EAB-4CD7-82EE-45574DC2A586}" destId="{8BEBB6EC-1DAA-4CAC-8A25-BC0FCBD5DBD5}" srcOrd="0" destOrd="0" presId="urn:microsoft.com/office/officeart/2005/8/layout/target3"/>
    <dgm:cxn modelId="{A311072F-BC35-4EFC-B0FC-079DDDD77324}" type="presOf" srcId="{F686F5E9-B661-4E9C-9A62-5330D02033E4}" destId="{7112BFF4-9E15-4961-BFFE-0A128152EBC6}" srcOrd="0" destOrd="0" presId="urn:microsoft.com/office/officeart/2005/8/layout/target3"/>
    <dgm:cxn modelId="{D95D8B68-3459-4312-8D8B-4240C5046BDC}" type="presOf" srcId="{D1B46980-6531-4606-95E6-44980827E919}" destId="{6140AFEC-043D-4C43-A2F9-D0F5331DF3A3}" srcOrd="0" destOrd="0" presId="urn:microsoft.com/office/officeart/2005/8/layout/target3"/>
    <dgm:cxn modelId="{154F9911-94A8-460D-A14A-CA9F282B8064}" type="presOf" srcId="{757F3AB3-0718-4624-B441-E567A8F0AB56}" destId="{333A1088-737F-45CB-B68E-254E46348037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A58EF14-3300-4A49-9C8D-B3CA8C63F918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BF7A1A1-012F-41CE-96E5-CA72D50CC928}" type="presOf" srcId="{4C35D32F-0EAB-4CD7-82EE-45574DC2A586}" destId="{890E4F0B-2866-4A3F-A3C7-2A14B1797930}" srcOrd="1" destOrd="0" presId="urn:microsoft.com/office/officeart/2005/8/layout/target3"/>
    <dgm:cxn modelId="{3081FB86-A716-4B01-807C-F346FFDE4CF4}" type="presOf" srcId="{D1B46980-6531-4606-95E6-44980827E919}" destId="{2BE915AB-18AA-4053-B92C-3BFC9ED204BB}" srcOrd="1" destOrd="0" presId="urn:microsoft.com/office/officeart/2005/8/layout/target3"/>
    <dgm:cxn modelId="{18B24FDA-70C9-46AF-B8FF-F9C8641159B1}" type="presOf" srcId="{D8197B8C-B260-4A16-BDF4-0947B075E274}" destId="{25B08C86-7E15-44DC-BE7F-FFB55DD49D12}" srcOrd="0" destOrd="0" presId="urn:microsoft.com/office/officeart/2005/8/layout/target3"/>
    <dgm:cxn modelId="{94B45683-6D96-4E93-8933-041D3A9D7AA6}" type="presOf" srcId="{D1D4F407-5343-4D3F-B5B9-D407B03CAEB4}" destId="{AED2198E-93D5-4001-81B4-73124B309672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9D28B996-D6BA-4374-856F-2B06008AE268}" type="presOf" srcId="{B651F6E3-6281-48DB-9319-2AEAFDAE7572}" destId="{619D679B-A015-4ECF-8348-D1034C574F40}" srcOrd="0" destOrd="0" presId="urn:microsoft.com/office/officeart/2005/8/layout/target3"/>
    <dgm:cxn modelId="{00F4DACD-9A70-4305-BAC2-031D1E7BB47E}" type="presOf" srcId="{D8197B8C-B260-4A16-BDF4-0947B075E274}" destId="{5A5FFA88-C948-4069-8E93-59FA12366E83}" srcOrd="1" destOrd="0" presId="urn:microsoft.com/office/officeart/2005/8/layout/target3"/>
    <dgm:cxn modelId="{F64D5B6F-B509-43C7-A605-6702BF19422E}" type="presOf" srcId="{F686F5E9-B661-4E9C-9A62-5330D02033E4}" destId="{C8F58500-527C-442E-BD9D-8AB79B79CDA1}" srcOrd="1" destOrd="0" presId="urn:microsoft.com/office/officeart/2005/8/layout/target3"/>
    <dgm:cxn modelId="{8004236E-3614-4408-8A0C-CBC5DAE31675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69DDFD22-B218-46BB-9EBE-35D2437241ED}" srcId="{757F3AB3-0718-4624-B441-E567A8F0AB56}" destId="{F686F5E9-B661-4E9C-9A62-5330D02033E4}" srcOrd="5" destOrd="0" parTransId="{A2C8BEF5-BB49-42C0-9318-F452164DD594}" sibTransId="{90F6CE5D-71C1-45FE-8FF7-8FCCB5C13724}"/>
    <dgm:cxn modelId="{CDC065DC-3FD5-49D4-B1B6-DA71DE671F37}" type="presParOf" srcId="{333A1088-737F-45CB-B68E-254E46348037}" destId="{F5ABB229-8D3B-4694-996A-96F23CF14429}" srcOrd="0" destOrd="0" presId="urn:microsoft.com/office/officeart/2005/8/layout/target3"/>
    <dgm:cxn modelId="{ED03E6E9-7DEB-4674-A4B8-94E126FA1B99}" type="presParOf" srcId="{333A1088-737F-45CB-B68E-254E46348037}" destId="{F41139FD-01EE-4571-8B17-4FB00FC51163}" srcOrd="1" destOrd="0" presId="urn:microsoft.com/office/officeart/2005/8/layout/target3"/>
    <dgm:cxn modelId="{6969A07C-F3DA-435F-9D85-463B5892517D}" type="presParOf" srcId="{333A1088-737F-45CB-B68E-254E46348037}" destId="{D005CE8C-CC26-4C3E-AC11-E15060ECD759}" srcOrd="2" destOrd="0" presId="urn:microsoft.com/office/officeart/2005/8/layout/target3"/>
    <dgm:cxn modelId="{140DD003-0C15-4159-A6B0-AF72B81B16EA}" type="presParOf" srcId="{333A1088-737F-45CB-B68E-254E46348037}" destId="{2C702D82-9B77-49B7-9568-BB8EB47C3372}" srcOrd="3" destOrd="0" presId="urn:microsoft.com/office/officeart/2005/8/layout/target3"/>
    <dgm:cxn modelId="{5D542436-C4AC-4B27-8A6F-41C77C00E141}" type="presParOf" srcId="{333A1088-737F-45CB-B68E-254E46348037}" destId="{A52A0455-90FF-4808-ABD0-F02540D31D5A}" srcOrd="4" destOrd="0" presId="urn:microsoft.com/office/officeart/2005/8/layout/target3"/>
    <dgm:cxn modelId="{6561BF5E-1FAA-427B-B570-201E5831CD02}" type="presParOf" srcId="{333A1088-737F-45CB-B68E-254E46348037}" destId="{6140AFEC-043D-4C43-A2F9-D0F5331DF3A3}" srcOrd="5" destOrd="0" presId="urn:microsoft.com/office/officeart/2005/8/layout/target3"/>
    <dgm:cxn modelId="{0588EE4A-A0A4-439A-A135-1C1816F4572A}" type="presParOf" srcId="{333A1088-737F-45CB-B68E-254E46348037}" destId="{9358AC05-5D7D-4327-9F80-1AD486AEA664}" srcOrd="6" destOrd="0" presId="urn:microsoft.com/office/officeart/2005/8/layout/target3"/>
    <dgm:cxn modelId="{075FB760-D20A-4085-8C94-C0B3ECB58C64}" type="presParOf" srcId="{333A1088-737F-45CB-B68E-254E46348037}" destId="{313FC574-E1CD-4FB4-B054-0B805CE0447D}" srcOrd="7" destOrd="0" presId="urn:microsoft.com/office/officeart/2005/8/layout/target3"/>
    <dgm:cxn modelId="{AC39E659-4C04-4A83-B2D5-19F1361B0CF7}" type="presParOf" srcId="{333A1088-737F-45CB-B68E-254E46348037}" destId="{619D679B-A015-4ECF-8348-D1034C574F40}" srcOrd="8" destOrd="0" presId="urn:microsoft.com/office/officeart/2005/8/layout/target3"/>
    <dgm:cxn modelId="{84655E28-87E8-4CE3-AEE7-11D8222B813C}" type="presParOf" srcId="{333A1088-737F-45CB-B68E-254E46348037}" destId="{322283A8-4A27-4CDA-BAE3-F381106A9174}" srcOrd="9" destOrd="0" presId="urn:microsoft.com/office/officeart/2005/8/layout/target3"/>
    <dgm:cxn modelId="{E88D1080-92D0-4C56-A0DE-C5030CD0188E}" type="presParOf" srcId="{333A1088-737F-45CB-B68E-254E46348037}" destId="{FFC9F71D-1B4F-4AD9-A4A6-86ADEFC8AF5C}" srcOrd="10" destOrd="0" presId="urn:microsoft.com/office/officeart/2005/8/layout/target3"/>
    <dgm:cxn modelId="{36C26DE6-9260-4D47-9A0C-2B3F2697CAAE}" type="presParOf" srcId="{333A1088-737F-45CB-B68E-254E46348037}" destId="{25B08C86-7E15-44DC-BE7F-FFB55DD49D12}" srcOrd="11" destOrd="0" presId="urn:microsoft.com/office/officeart/2005/8/layout/target3"/>
    <dgm:cxn modelId="{526D5D3B-87FF-47F6-AE91-925B1D2E32B9}" type="presParOf" srcId="{333A1088-737F-45CB-B68E-254E46348037}" destId="{76644BE8-9D7C-4C09-B250-3D10AF48CBB7}" srcOrd="12" destOrd="0" presId="urn:microsoft.com/office/officeart/2005/8/layout/target3"/>
    <dgm:cxn modelId="{1AAFC470-FDF3-4690-A43A-7E20E881D463}" type="presParOf" srcId="{333A1088-737F-45CB-B68E-254E46348037}" destId="{EE85B701-7295-41C0-BA7A-34D3756A2AE6}" srcOrd="13" destOrd="0" presId="urn:microsoft.com/office/officeart/2005/8/layout/target3"/>
    <dgm:cxn modelId="{8B6A5675-3055-42FF-A995-0ED9D4A14BCF}" type="presParOf" srcId="{333A1088-737F-45CB-B68E-254E46348037}" destId="{8BEBB6EC-1DAA-4CAC-8A25-BC0FCBD5DBD5}" srcOrd="14" destOrd="0" presId="urn:microsoft.com/office/officeart/2005/8/layout/target3"/>
    <dgm:cxn modelId="{B0EEC424-4023-4C33-AD92-6A22C3E50FC7}" type="presParOf" srcId="{333A1088-737F-45CB-B68E-254E46348037}" destId="{76E2A87D-B3F9-4655-8AC5-359570285C1C}" srcOrd="15" destOrd="0" presId="urn:microsoft.com/office/officeart/2005/8/layout/target3"/>
    <dgm:cxn modelId="{654630C9-4345-42D8-9CEB-0D6FD3EE21E1}" type="presParOf" srcId="{333A1088-737F-45CB-B68E-254E46348037}" destId="{485CCCDE-B620-4D66-BAE9-D1ED26F1D2FD}" srcOrd="16" destOrd="0" presId="urn:microsoft.com/office/officeart/2005/8/layout/target3"/>
    <dgm:cxn modelId="{36076ACD-3F02-4AD8-982A-6661B2E32500}" type="presParOf" srcId="{333A1088-737F-45CB-B68E-254E46348037}" destId="{7112BFF4-9E15-4961-BFFE-0A128152EBC6}" srcOrd="17" destOrd="0" presId="urn:microsoft.com/office/officeart/2005/8/layout/target3"/>
    <dgm:cxn modelId="{B0FC01C6-1272-4928-BB5D-1D75123BD00E}" type="presParOf" srcId="{333A1088-737F-45CB-B68E-254E46348037}" destId="{AED2198E-93D5-4001-81B4-73124B309672}" srcOrd="18" destOrd="0" presId="urn:microsoft.com/office/officeart/2005/8/layout/target3"/>
    <dgm:cxn modelId="{586804F5-EE2E-453A-A97A-4DCCFD13A39F}" type="presParOf" srcId="{333A1088-737F-45CB-B68E-254E46348037}" destId="{2BE915AB-18AA-4053-B92C-3BFC9ED204BB}" srcOrd="19" destOrd="0" presId="urn:microsoft.com/office/officeart/2005/8/layout/target3"/>
    <dgm:cxn modelId="{D4929AB1-6CA1-44BD-BE00-9F014F21F7C3}" type="presParOf" srcId="{333A1088-737F-45CB-B68E-254E46348037}" destId="{6BB5E863-4638-4E1D-BFDE-399D028AC4ED}" srcOrd="20" destOrd="0" presId="urn:microsoft.com/office/officeart/2005/8/layout/target3"/>
    <dgm:cxn modelId="{68AC7D07-C2A9-4C1A-846A-D59E45990B44}" type="presParOf" srcId="{333A1088-737F-45CB-B68E-254E46348037}" destId="{5A5FFA88-C948-4069-8E93-59FA12366E83}" srcOrd="21" destOrd="0" presId="urn:microsoft.com/office/officeart/2005/8/layout/target3"/>
    <dgm:cxn modelId="{74109CB3-A6C3-46A9-9847-F79C28A86EE9}" type="presParOf" srcId="{333A1088-737F-45CB-B68E-254E46348037}" destId="{890E4F0B-2866-4A3F-A3C7-2A14B1797930}" srcOrd="22" destOrd="0" presId="urn:microsoft.com/office/officeart/2005/8/layout/target3"/>
    <dgm:cxn modelId="{8847746A-532B-40D6-A212-FB42B7082B38}" type="presParOf" srcId="{333A1088-737F-45CB-B68E-254E46348037}" destId="{C8F58500-527C-442E-BD9D-8AB79B79CDA1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5350878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273857" y="0"/>
        <a:ext cx="5350878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5350878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dirty="0" err="1" smtClean="0"/>
            <a:t>Radoušová</a:t>
          </a:r>
          <a:r>
            <a:rPr lang="cs-CZ" sz="1400" kern="1200" dirty="0" smtClean="0"/>
            <a:t> Marcela</a:t>
          </a:r>
          <a:endParaRPr lang="cs-CZ" sz="1400" kern="1200" dirty="0"/>
        </a:p>
      </dsp:txBody>
      <dsp:txXfrm>
        <a:off x="1273857" y="318465"/>
        <a:ext cx="5350878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5350878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VY_52_INOVACE_14_Přírodopis 6. ročník_Hlísti</a:t>
          </a:r>
          <a:endParaRPr lang="cs-CZ" sz="1400" kern="1200" dirty="0"/>
        </a:p>
      </dsp:txBody>
      <dsp:txXfrm>
        <a:off x="1273857" y="636930"/>
        <a:ext cx="5350878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5350878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Hlísti</a:t>
          </a:r>
          <a:endParaRPr lang="cs-CZ" sz="1400" kern="1200" dirty="0"/>
        </a:p>
      </dsp:txBody>
      <dsp:txXfrm>
        <a:off x="1273857" y="955392"/>
        <a:ext cx="5350878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5350878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273857" y="1273857"/>
        <a:ext cx="5350878" cy="318465"/>
      </dsp:txXfrm>
    </dsp:sp>
    <dsp:sp modelId="{485CCCDE-B620-4D66-BAE9-D1ED26F1D2FD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7112BFF4-9E15-4961-BFFE-0A128152EBC6}">
      <dsp:nvSpPr>
        <dsp:cNvPr id="0" name=""/>
        <dsp:cNvSpPr/>
      </dsp:nvSpPr>
      <dsp:spPr>
        <a:xfrm>
          <a:off x="1273857" y="1592322"/>
          <a:ext cx="5350878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Vytvořeno </a:t>
          </a:r>
          <a:r>
            <a:rPr lang="cs-CZ" sz="1400" kern="1200" smtClean="0"/>
            <a:t>: prosinec </a:t>
          </a:r>
          <a:r>
            <a:rPr lang="cs-CZ" sz="1400" kern="1200" smtClean="0"/>
            <a:t>2011</a:t>
          </a:r>
          <a:endParaRPr lang="cs-CZ" sz="1400" kern="1200" dirty="0"/>
        </a:p>
      </dsp:txBody>
      <dsp:txXfrm>
        <a:off x="1273857" y="1592322"/>
        <a:ext cx="5350878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E3DFD4E-8EF9-4F1D-B8A3-03A4B5ACB2F7}" type="datetimeFigureOut">
              <a:rPr lang="cs-CZ" smtClean="0"/>
              <a:pPr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629459-7BE8-438F-BFD8-B900EFA3A79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hl%C3%ADsti&amp;hl=cs&amp;biw=792&amp;bih=479&amp;tbm=isch&amp;tbnid=AZJs82cqK1wgFM:&amp;imgrefurl=http://countryside.blog.cz/galerie/mnohobunecni-polycytozoa-rise/triblastica/k-hlisti/obrazek/73706902&amp;docid=2SKMCDgIebcVlM&amp;imgurl=http://nd04.jxs.cz/945/695/9a08dd2a5e_73706902_u.jpg&amp;w=412&amp;h=266&amp;ei=ws4dT-b4A4_74QTH2-3qDQ&amp;zoom=1&amp;iact=hc&amp;vpx=290&amp;vpy=186&amp;dur=111&amp;hovh=180&amp;hovw=280&amp;tx=160&amp;ty=132&amp;sig=107606384990191552801&amp;page=7&amp;tbnh=119&amp;tbnw=184&amp;start=65&amp;ndsp=12&amp;ved=1t:429,r:1,s:65" TargetMode="External"/><Relationship Id="rId2" Type="http://schemas.openxmlformats.org/officeDocument/2006/relationships/hyperlink" Target="http://www.biolib.cz/cz/taxonimage/id17451/?taxonid=89160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imgres?q=svalovec+sto%C4%8Den%C3%BD&amp;hl=cs&amp;sa=X&amp;biw=837&amp;bih=539&amp;tbm=isch&amp;prmd=imvns&amp;tbnid=NavdY_qVkseBmM:&amp;imgrefurl=http://druhaaa.rajce.idnes.cz/svalovec_stoceny/&amp;docid=USMbAchN8DFzXM&amp;imgurl=http://img8.rajce.idnes.cz/d0803/5/5425/5425991_734c54c75d9434301641294e8023a6aa/images/svalovec_stoceny.jpg&amp;w=886&amp;h=742&amp;ei=SWsgT6OzOeml4gTx0tWVDw&amp;zoom=1&amp;iact=hc&amp;vpx=107&amp;vpy=203&amp;dur=957&amp;hovh=205&amp;hovw=245&amp;tx=117&amp;ty=236&amp;sig=116032222008411951789&amp;page=2&amp;tbnh=161&amp;tbnw=183&amp;start=6&amp;ndsp=11&amp;ved=1t:429,r:4,s:6" TargetMode="External"/><Relationship Id="rId2" Type="http://schemas.openxmlformats.org/officeDocument/2006/relationships/hyperlink" Target="http://www.google.cz/imgres?q=%C5%A1krkavka&amp;hl=cs&amp;sa=X&amp;biw=837&amp;bih=539&amp;tbm=isch&amp;prmd=imvns&amp;tbnid=B3GNbYXlRIlKcM:&amp;imgrefurl=http://cs.wikipedia.org/wiki/%C5%A0krkavka_d%C4%9Btsk%C3%A1&amp;docid=afLQqC6aXfTLNM&amp;imgurl=http://upload.wikimedia.org/wikipedia/commons/thumb/7/7e/Ascaris_lumbricoides.jpeg/258px-Ascaris_lumbricoides.jpeg&amp;w=258&amp;h=258&amp;ei=yWkgT9OTL-Hl4QS3tLGSDw&amp;zoom=1&amp;iact=hc&amp;vpx=588&amp;vpy=202&amp;dur=6780&amp;hovh=206&amp;hovw=206&amp;tx=100&amp;ty=174&amp;sig=116032222008411951789&amp;page=2&amp;tbnh=161&amp;tbnw=171&amp;start=6&amp;ndsp=9&amp;ved=1t:429,r:5,s:6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imgres?q=h%C3%A1%C4%8F%C3%A1tko+%C5%99epn%C3%A9&amp;hl=cs&amp;biw=837&amp;bih=539&amp;tbm=isch&amp;tbnid=rZZhT2sd3JF6VM:&amp;imgrefurl=http://www.zoologie-puchnerova.estranky.cz/fotoalbum/triblastika/prvousti-s-pseudocoelni-telni-dutinou/hadatko-repne.-.html&amp;docid=iDkyy4sjjVu9iM&amp;imgurl=http://www.zoologie-puchnerova.estranky.cz/img/original/58/hadatko-repne.jpg&amp;w=961&amp;h=661&amp;ei=mGsgT-jkOaOI4gTHh8H8Dg&amp;zoom=1&amp;iact=hc&amp;vpx=107&amp;vpy=18&amp;dur=1136&amp;hovh=186&amp;hovw=271&amp;tx=89&amp;ty=104&amp;sig=116032222008411951789&amp;page=2&amp;tbnh=133&amp;tbnw=193&amp;start=7&amp;ndsp=11&amp;ved=1t:429,r:0,s: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762595480"/>
              </p:ext>
            </p:extLst>
          </p:nvPr>
        </p:nvGraphicFramePr>
        <p:xfrm>
          <a:off x="2339752" y="908720"/>
          <a:ext cx="66247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Hlísti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</a:t>
            </a:r>
          </a:p>
          <a:p>
            <a:pPr>
              <a:buNone/>
            </a:pPr>
            <a:r>
              <a:rPr lang="cs-CZ" dirty="0" smtClean="0"/>
              <a:t>	- prezentace pro 6.ročník</a:t>
            </a:r>
          </a:p>
          <a:p>
            <a:pPr>
              <a:buNone/>
            </a:pPr>
            <a:r>
              <a:rPr lang="cs-CZ" dirty="0" smtClean="0"/>
              <a:t>	- pro interaktivní tabuli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/>
              <a:t>Hlísti</a:t>
            </a:r>
            <a:endParaRPr lang="cs-CZ" sz="3200" b="1" u="sng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400" u="sng" dirty="0" smtClean="0"/>
              <a:t>žijí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v půdě, cizopasí</a:t>
            </a:r>
          </a:p>
          <a:p>
            <a:pPr>
              <a:buNone/>
            </a:pPr>
            <a:r>
              <a:rPr lang="cs-CZ" sz="2400" u="sng" dirty="0"/>
              <a:t>t</a:t>
            </a:r>
            <a:r>
              <a:rPr lang="cs-CZ" sz="2400" u="sng" dirty="0" smtClean="0"/>
              <a:t>ělo</a:t>
            </a:r>
          </a:p>
          <a:p>
            <a:pPr>
              <a:buNone/>
            </a:pPr>
            <a:r>
              <a:rPr lang="cs-CZ" sz="2400" dirty="0" smtClean="0"/>
              <a:t>	- válcovité, nečlánkované</a:t>
            </a:r>
          </a:p>
          <a:p>
            <a:pPr>
              <a:buNone/>
            </a:pPr>
            <a:r>
              <a:rPr lang="cs-CZ" sz="2400" u="sng" dirty="0"/>
              <a:t>r</a:t>
            </a:r>
            <a:r>
              <a:rPr lang="cs-CZ" sz="2400" u="sng" dirty="0" smtClean="0"/>
              <a:t>ozmnožování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pohlavní dvoutvárnost ( oddělené pohlaví)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= samečkové se nápadně liší od samiček</a:t>
            </a:r>
          </a:p>
          <a:p>
            <a:pPr>
              <a:buNone/>
            </a:pPr>
            <a:r>
              <a:rPr lang="cs-CZ" sz="2400" u="sng" dirty="0"/>
              <a:t>t</a:t>
            </a:r>
            <a:r>
              <a:rPr lang="cs-CZ" sz="2400" u="sng" dirty="0" smtClean="0"/>
              <a:t>rávení</a:t>
            </a:r>
            <a:endParaRPr lang="cs-CZ" sz="2400" dirty="0" smtClean="0"/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trávicí trubice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3200" b="1" u="sng" dirty="0" smtClean="0"/>
              <a:t>Hlísti – zástupci:</a:t>
            </a:r>
            <a:endParaRPr lang="cs-CZ" sz="32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u="sng" dirty="0" smtClean="0"/>
              <a:t>Roup dětský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tlusté střevo dětí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samičky vylézají v noci ven z těla a kladou vajíčka kolem řitního otvoru (  až 13000)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- do těla nedodržování hygieny</a:t>
            </a:r>
          </a:p>
          <a:p>
            <a:pPr>
              <a:buNone/>
            </a:pPr>
            <a:r>
              <a:rPr lang="cs-CZ" sz="2400" dirty="0"/>
              <a:t>	</a:t>
            </a:r>
            <a:r>
              <a:rPr lang="cs-CZ" sz="2400" dirty="0" smtClean="0"/>
              <a:t>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endParaRPr lang="cs-CZ" sz="2400" dirty="0"/>
          </a:p>
          <a:p>
            <a:pPr>
              <a:buNone/>
            </a:pPr>
            <a:r>
              <a:rPr lang="cs-CZ" sz="2400" dirty="0" smtClean="0"/>
              <a:t>					</a:t>
            </a:r>
            <a:r>
              <a:rPr lang="cs-CZ" sz="2400" dirty="0" smtClean="0">
                <a:hlinkClick r:id="rId3"/>
              </a:rPr>
              <a:t>ODKAZ – řitní otvor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 smtClean="0"/>
              <a:t>Škrkavka dětská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- tenké střevo dětí</a:t>
            </a:r>
          </a:p>
          <a:p>
            <a:pPr>
              <a:buNone/>
            </a:pPr>
            <a:r>
              <a:rPr lang="cs-CZ" sz="2400" dirty="0" smtClean="0"/>
              <a:t>	- samičky vytvářejí vajíčka ( denně 200 000) --- stolicí ven---- 				hnojení--- na zeleninu, jahody</a:t>
            </a:r>
          </a:p>
          <a:p>
            <a:pPr>
              <a:buNone/>
            </a:pPr>
            <a:r>
              <a:rPr lang="cs-CZ" sz="2400" dirty="0" smtClean="0"/>
              <a:t>	- do těla = nedostatečně omytá zelenina</a:t>
            </a:r>
          </a:p>
          <a:p>
            <a:pPr>
              <a:buNone/>
            </a:pPr>
            <a:r>
              <a:rPr lang="cs-CZ" sz="2400" dirty="0" smtClean="0"/>
              <a:t>		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 smtClean="0"/>
          </a:p>
          <a:p>
            <a:pPr>
              <a:buNone/>
            </a:pPr>
            <a:r>
              <a:rPr lang="cs-CZ" sz="2400" u="sng" dirty="0" smtClean="0"/>
              <a:t>Svalovec stočený</a:t>
            </a:r>
          </a:p>
          <a:p>
            <a:pPr>
              <a:buNone/>
            </a:pPr>
            <a:r>
              <a:rPr lang="cs-CZ" sz="2400" dirty="0" smtClean="0"/>
              <a:t>	- přenášejí potkani, divoká prasata</a:t>
            </a:r>
          </a:p>
          <a:p>
            <a:pPr>
              <a:buNone/>
            </a:pPr>
            <a:r>
              <a:rPr lang="cs-CZ" sz="2400" dirty="0" smtClean="0"/>
              <a:t>	- ve svalech</a:t>
            </a:r>
          </a:p>
          <a:p>
            <a:pPr>
              <a:buNone/>
            </a:pPr>
            <a:r>
              <a:rPr lang="cs-CZ" sz="2400" dirty="0" smtClean="0"/>
              <a:t>	- horečnatá onemocnění</a:t>
            </a:r>
          </a:p>
          <a:p>
            <a:pPr>
              <a:buNone/>
            </a:pPr>
            <a:r>
              <a:rPr lang="cs-CZ" sz="2400" dirty="0" smtClean="0"/>
              <a:t>							</a:t>
            </a:r>
            <a:r>
              <a:rPr lang="cs-CZ" sz="2400" dirty="0" smtClean="0">
                <a:hlinkClick r:id="rId3"/>
              </a:rPr>
              <a:t>ODKAZ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u="sng" dirty="0" smtClean="0"/>
              <a:t>Háďátko řepné</a:t>
            </a:r>
            <a:endParaRPr lang="cs-CZ" sz="2400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/>
              <a:t>	- cizopasí na kořenech řepy</a:t>
            </a:r>
          </a:p>
          <a:p>
            <a:pPr>
              <a:buNone/>
            </a:pPr>
            <a:r>
              <a:rPr lang="cs-CZ" sz="2400" dirty="0" smtClean="0"/>
              <a:t>	- napadené rostliny žloutnou</a:t>
            </a:r>
          </a:p>
          <a:p>
            <a:pPr>
              <a:buNone/>
            </a:pPr>
            <a:r>
              <a:rPr lang="cs-CZ" sz="2400" dirty="0" smtClean="0"/>
              <a:t>							</a:t>
            </a:r>
            <a:r>
              <a:rPr lang="cs-CZ" sz="2400" dirty="0" smtClean="0">
                <a:hlinkClick r:id="rId2"/>
              </a:rPr>
              <a:t>ODKAZ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36</Words>
  <Application>Microsoft Office PowerPoint</Application>
  <PresentationFormat>Předvádění na obrazovce (4:3)</PresentationFormat>
  <Paragraphs>42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Snímek 1</vt:lpstr>
      <vt:lpstr>Hlísti</vt:lpstr>
      <vt:lpstr>Hlísti</vt:lpstr>
      <vt:lpstr>Hlísti – zástupci:</vt:lpstr>
      <vt:lpstr>Škrkavka dětská</vt:lpstr>
      <vt:lpstr>Háďátko řepné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Hlísti</dc:title>
  <dc:creator>Hynek</dc:creator>
  <cp:lastModifiedBy>Hynek</cp:lastModifiedBy>
  <cp:revision>9</cp:revision>
  <dcterms:created xsi:type="dcterms:W3CDTF">2012-01-23T21:08:57Z</dcterms:created>
  <dcterms:modified xsi:type="dcterms:W3CDTF">2012-05-12T09:51:22Z</dcterms:modified>
</cp:coreProperties>
</file>