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63" r:id="rId4"/>
    <p:sldId id="256" r:id="rId5"/>
    <p:sldId id="257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VY_52_INOVACE_15_Přírodopis 6. ročník_Měkkýši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Měkkýši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7B77144-5FB3-40B9-A071-BC505BBF9B0D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prosinec 2011</a:t>
          </a:r>
          <a:endParaRPr lang="cs-CZ" dirty="0"/>
        </a:p>
      </dgm:t>
    </dgm:pt>
    <dgm:pt modelId="{43FC7315-37CD-4A79-B1C7-9F3EA25E9FC5}" type="parTrans" cxnId="{B81D87E0-359B-464D-B522-FAF3738AE163}">
      <dgm:prSet/>
      <dgm:spPr/>
      <dgm:t>
        <a:bodyPr/>
        <a:lstStyle/>
        <a:p>
          <a:endParaRPr lang="cs-CZ"/>
        </a:p>
      </dgm:t>
    </dgm:pt>
    <dgm:pt modelId="{F64804A4-8386-4867-B293-ECED10B38BEF}" type="sibTrans" cxnId="{B81D87E0-359B-464D-B522-FAF3738AE16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0306772-A2CF-4A99-817B-6BE5E20844FB}" type="pres">
      <dgm:prSet presAssocID="{87B77144-5FB3-40B9-A071-BC505BBF9B0D}" presName="vertSpace6" presStyleLbl="node1" presStyleIdx="4" presStyleCnt="6"/>
      <dgm:spPr/>
      <dgm:t>
        <a:bodyPr/>
        <a:lstStyle/>
        <a:p>
          <a:endParaRPr lang="cs-CZ"/>
        </a:p>
      </dgm:t>
    </dgm:pt>
    <dgm:pt modelId="{8159845E-4E2B-4649-BFE8-D92D1794417C}" type="pres">
      <dgm:prSet presAssocID="{87B77144-5FB3-40B9-A071-BC505BBF9B0D}" presName="circle6" presStyleLbl="node1" presStyleIdx="5" presStyleCnt="6"/>
      <dgm:spPr/>
      <dgm:t>
        <a:bodyPr/>
        <a:lstStyle/>
        <a:p>
          <a:endParaRPr lang="cs-CZ"/>
        </a:p>
      </dgm:t>
    </dgm:pt>
    <dgm:pt modelId="{3AF5BF26-66D6-486D-BBFA-C3E202459B41}" type="pres">
      <dgm:prSet presAssocID="{87B77144-5FB3-40B9-A071-BC505BBF9B0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205299-AF82-4546-9B97-D61AD65D1930}" type="pres">
      <dgm:prSet presAssocID="{87B77144-5FB3-40B9-A071-BC505BBF9B0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2D427A-E414-4F3A-96A2-C3A12B2FEDCE}" type="presOf" srcId="{87B77144-5FB3-40B9-A071-BC505BBF9B0D}" destId="{F4205299-AF82-4546-9B97-D61AD65D1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7B136A-F30F-4EC5-9D33-9FAF53F38F13}" type="presOf" srcId="{4C35D32F-0EAB-4CD7-82EE-45574DC2A586}" destId="{890E4F0B-2866-4A3F-A3C7-2A14B1797930}" srcOrd="1" destOrd="0" presId="urn:microsoft.com/office/officeart/2005/8/layout/target3"/>
    <dgm:cxn modelId="{A1216ACC-F030-481A-ACD4-196E04E042B3}" type="presOf" srcId="{D1B46980-6531-4606-95E6-44980827E919}" destId="{6140AFEC-043D-4C43-A2F9-D0F5331DF3A3}" srcOrd="0" destOrd="0" presId="urn:microsoft.com/office/officeart/2005/8/layout/target3"/>
    <dgm:cxn modelId="{4570C433-E360-4DA0-982A-F020D425217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627FBE-4EA1-4888-9707-AB09FBD0CEE5}" type="presOf" srcId="{D1B46980-6531-4606-95E6-44980827E919}" destId="{2BE915AB-18AA-4053-B92C-3BFC9ED204BB}" srcOrd="1" destOrd="0" presId="urn:microsoft.com/office/officeart/2005/8/layout/target3"/>
    <dgm:cxn modelId="{796E9518-CB94-4895-B80F-F36F1783C38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4C1BC5-C8D4-42F7-A775-1A7D2D2307D0}" type="presOf" srcId="{B651F6E3-6281-48DB-9319-2AEAFDAE7572}" destId="{6BB5E863-4638-4E1D-BFDE-399D028AC4ED}" srcOrd="1" destOrd="0" presId="urn:microsoft.com/office/officeart/2005/8/layout/target3"/>
    <dgm:cxn modelId="{128C0902-6FFF-4C51-B1FB-B4B34F677CFE}" type="presOf" srcId="{B651F6E3-6281-48DB-9319-2AEAFDAE7572}" destId="{619D679B-A015-4ECF-8348-D1034C574F40}" srcOrd="0" destOrd="0" presId="urn:microsoft.com/office/officeart/2005/8/layout/target3"/>
    <dgm:cxn modelId="{21D22358-A2C9-467D-9405-441CE7845B21}" type="presOf" srcId="{87B77144-5FB3-40B9-A071-BC505BBF9B0D}" destId="{3AF5BF26-66D6-486D-BBFA-C3E202459B41}" srcOrd="0" destOrd="0" presId="urn:microsoft.com/office/officeart/2005/8/layout/target3"/>
    <dgm:cxn modelId="{D59C2106-2859-4B83-A339-4C7AF5EBEC2C}" type="presOf" srcId="{D8197B8C-B260-4A16-BDF4-0947B075E274}" destId="{5A5FFA88-C948-4069-8E93-59FA12366E83}" srcOrd="1" destOrd="0" presId="urn:microsoft.com/office/officeart/2005/8/layout/target3"/>
    <dgm:cxn modelId="{B2D49884-F629-445F-8397-EDDB368E0C34}" type="presOf" srcId="{4C35D32F-0EAB-4CD7-82EE-45574DC2A586}" destId="{8BEBB6EC-1DAA-4CAC-8A25-BC0FCBD5DBD5}" srcOrd="0" destOrd="0" presId="urn:microsoft.com/office/officeart/2005/8/layout/target3"/>
    <dgm:cxn modelId="{E6E238FF-3913-4426-A4CD-9E6B1873CD8F}" type="presOf" srcId="{D1D4F407-5343-4D3F-B5B9-D407B03CAEB4}" destId="{AED2198E-93D5-4001-81B4-73124B309672}" srcOrd="1" destOrd="0" presId="urn:microsoft.com/office/officeart/2005/8/layout/target3"/>
    <dgm:cxn modelId="{046F0962-ECCD-4720-B0B3-13D64433C4C6}" type="presOf" srcId="{757F3AB3-0718-4624-B441-E567A8F0AB56}" destId="{333A1088-737F-45CB-B68E-254E46348037}" srcOrd="0" destOrd="0" presId="urn:microsoft.com/office/officeart/2005/8/layout/target3"/>
    <dgm:cxn modelId="{B81D87E0-359B-464D-B522-FAF3738AE163}" srcId="{757F3AB3-0718-4624-B441-E567A8F0AB56}" destId="{87B77144-5FB3-40B9-A071-BC505BBF9B0D}" srcOrd="5" destOrd="0" parTransId="{43FC7315-37CD-4A79-B1C7-9F3EA25E9FC5}" sibTransId="{F64804A4-8386-4867-B293-ECED10B38BEF}"/>
    <dgm:cxn modelId="{CCFAC1AE-8EE7-4374-897B-5B5522F63BF4}" type="presParOf" srcId="{333A1088-737F-45CB-B68E-254E46348037}" destId="{F5ABB229-8D3B-4694-996A-96F23CF14429}" srcOrd="0" destOrd="0" presId="urn:microsoft.com/office/officeart/2005/8/layout/target3"/>
    <dgm:cxn modelId="{6A91A555-3D88-4D06-A136-A05562E1EF47}" type="presParOf" srcId="{333A1088-737F-45CB-B68E-254E46348037}" destId="{F41139FD-01EE-4571-8B17-4FB00FC51163}" srcOrd="1" destOrd="0" presId="urn:microsoft.com/office/officeart/2005/8/layout/target3"/>
    <dgm:cxn modelId="{F0DA62DB-4536-4483-8C66-3CDAA2C38661}" type="presParOf" srcId="{333A1088-737F-45CB-B68E-254E46348037}" destId="{D005CE8C-CC26-4C3E-AC11-E15060ECD759}" srcOrd="2" destOrd="0" presId="urn:microsoft.com/office/officeart/2005/8/layout/target3"/>
    <dgm:cxn modelId="{0F8B2ACB-2D7E-4A86-96BF-5A435CB4AA73}" type="presParOf" srcId="{333A1088-737F-45CB-B68E-254E46348037}" destId="{2C702D82-9B77-49B7-9568-BB8EB47C3372}" srcOrd="3" destOrd="0" presId="urn:microsoft.com/office/officeart/2005/8/layout/target3"/>
    <dgm:cxn modelId="{355995C0-A218-4416-9EA3-F0751493641D}" type="presParOf" srcId="{333A1088-737F-45CB-B68E-254E46348037}" destId="{A52A0455-90FF-4808-ABD0-F02540D31D5A}" srcOrd="4" destOrd="0" presId="urn:microsoft.com/office/officeart/2005/8/layout/target3"/>
    <dgm:cxn modelId="{5F1C3DBD-FCFD-4221-B4CE-F6423E37EBFD}" type="presParOf" srcId="{333A1088-737F-45CB-B68E-254E46348037}" destId="{6140AFEC-043D-4C43-A2F9-D0F5331DF3A3}" srcOrd="5" destOrd="0" presId="urn:microsoft.com/office/officeart/2005/8/layout/target3"/>
    <dgm:cxn modelId="{D2B06E03-DDBE-4A0C-A3CA-5EAF7F16DA9A}" type="presParOf" srcId="{333A1088-737F-45CB-B68E-254E46348037}" destId="{9358AC05-5D7D-4327-9F80-1AD486AEA664}" srcOrd="6" destOrd="0" presId="urn:microsoft.com/office/officeart/2005/8/layout/target3"/>
    <dgm:cxn modelId="{4CD5BD03-1A32-4042-9696-8EC9B49BEF47}" type="presParOf" srcId="{333A1088-737F-45CB-B68E-254E46348037}" destId="{313FC574-E1CD-4FB4-B054-0B805CE0447D}" srcOrd="7" destOrd="0" presId="urn:microsoft.com/office/officeart/2005/8/layout/target3"/>
    <dgm:cxn modelId="{83F99394-0DDC-442D-A6D3-19A7B10DCD86}" type="presParOf" srcId="{333A1088-737F-45CB-B68E-254E46348037}" destId="{619D679B-A015-4ECF-8348-D1034C574F40}" srcOrd="8" destOrd="0" presId="urn:microsoft.com/office/officeart/2005/8/layout/target3"/>
    <dgm:cxn modelId="{CED96BCA-D472-4FCB-9E9B-64449909C0D1}" type="presParOf" srcId="{333A1088-737F-45CB-B68E-254E46348037}" destId="{322283A8-4A27-4CDA-BAE3-F381106A9174}" srcOrd="9" destOrd="0" presId="urn:microsoft.com/office/officeart/2005/8/layout/target3"/>
    <dgm:cxn modelId="{C599BF8D-61CE-4460-83AB-FA0C09CFF3A4}" type="presParOf" srcId="{333A1088-737F-45CB-B68E-254E46348037}" destId="{FFC9F71D-1B4F-4AD9-A4A6-86ADEFC8AF5C}" srcOrd="10" destOrd="0" presId="urn:microsoft.com/office/officeart/2005/8/layout/target3"/>
    <dgm:cxn modelId="{45986567-D91E-4E73-81EE-B91C7562338F}" type="presParOf" srcId="{333A1088-737F-45CB-B68E-254E46348037}" destId="{25B08C86-7E15-44DC-BE7F-FFB55DD49D12}" srcOrd="11" destOrd="0" presId="urn:microsoft.com/office/officeart/2005/8/layout/target3"/>
    <dgm:cxn modelId="{A07B7EF8-317A-45C9-AADB-F4FCB6864340}" type="presParOf" srcId="{333A1088-737F-45CB-B68E-254E46348037}" destId="{76644BE8-9D7C-4C09-B250-3D10AF48CBB7}" srcOrd="12" destOrd="0" presId="urn:microsoft.com/office/officeart/2005/8/layout/target3"/>
    <dgm:cxn modelId="{5E31CBBA-BF6A-48F3-84F6-8DAC357AA3C8}" type="presParOf" srcId="{333A1088-737F-45CB-B68E-254E46348037}" destId="{EE85B701-7295-41C0-BA7A-34D3756A2AE6}" srcOrd="13" destOrd="0" presId="urn:microsoft.com/office/officeart/2005/8/layout/target3"/>
    <dgm:cxn modelId="{DA8D1D29-E8FA-4D37-BD5F-652F6B9BC5DE}" type="presParOf" srcId="{333A1088-737F-45CB-B68E-254E46348037}" destId="{8BEBB6EC-1DAA-4CAC-8A25-BC0FCBD5DBD5}" srcOrd="14" destOrd="0" presId="urn:microsoft.com/office/officeart/2005/8/layout/target3"/>
    <dgm:cxn modelId="{571CEE6F-7650-4EBE-98E8-32BD486B3BCB}" type="presParOf" srcId="{333A1088-737F-45CB-B68E-254E46348037}" destId="{A0306772-A2CF-4A99-817B-6BE5E20844FB}" srcOrd="15" destOrd="0" presId="urn:microsoft.com/office/officeart/2005/8/layout/target3"/>
    <dgm:cxn modelId="{474F1691-0276-466E-91E4-D6F0BA04F147}" type="presParOf" srcId="{333A1088-737F-45CB-B68E-254E46348037}" destId="{8159845E-4E2B-4649-BFE8-D92D1794417C}" srcOrd="16" destOrd="0" presId="urn:microsoft.com/office/officeart/2005/8/layout/target3"/>
    <dgm:cxn modelId="{448EEF52-D583-49DC-B23C-441061013E05}" type="presParOf" srcId="{333A1088-737F-45CB-B68E-254E46348037}" destId="{3AF5BF26-66D6-486D-BBFA-C3E202459B41}" srcOrd="17" destOrd="0" presId="urn:microsoft.com/office/officeart/2005/8/layout/target3"/>
    <dgm:cxn modelId="{A75147DC-2949-4F77-997B-B86AFD9B5274}" type="presParOf" srcId="{333A1088-737F-45CB-B68E-254E46348037}" destId="{AED2198E-93D5-4001-81B4-73124B309672}" srcOrd="18" destOrd="0" presId="urn:microsoft.com/office/officeart/2005/8/layout/target3"/>
    <dgm:cxn modelId="{117F035D-06C8-42E5-AAB3-1659472E0152}" type="presParOf" srcId="{333A1088-737F-45CB-B68E-254E46348037}" destId="{2BE915AB-18AA-4053-B92C-3BFC9ED204BB}" srcOrd="19" destOrd="0" presId="urn:microsoft.com/office/officeart/2005/8/layout/target3"/>
    <dgm:cxn modelId="{C80369E1-407C-4220-BF29-432CF4D3A487}" type="presParOf" srcId="{333A1088-737F-45CB-B68E-254E46348037}" destId="{6BB5E863-4638-4E1D-BFDE-399D028AC4ED}" srcOrd="20" destOrd="0" presId="urn:microsoft.com/office/officeart/2005/8/layout/target3"/>
    <dgm:cxn modelId="{E917E879-76BC-44F7-9F40-802C65BDD21E}" type="presParOf" srcId="{333A1088-737F-45CB-B68E-254E46348037}" destId="{5A5FFA88-C948-4069-8E93-59FA12366E83}" srcOrd="21" destOrd="0" presId="urn:microsoft.com/office/officeart/2005/8/layout/target3"/>
    <dgm:cxn modelId="{CD989701-301B-4FB8-A5DF-46C99A322824}" type="presParOf" srcId="{333A1088-737F-45CB-B68E-254E46348037}" destId="{890E4F0B-2866-4A3F-A3C7-2A14B1797930}" srcOrd="22" destOrd="0" presId="urn:microsoft.com/office/officeart/2005/8/layout/target3"/>
    <dgm:cxn modelId="{167DD576-4204-4C52-854A-B7A7A579E15B}" type="presParOf" srcId="{333A1088-737F-45CB-B68E-254E46348037}" destId="{F4205299-AF82-4546-9B97-D61AD65D193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VY_52_INOVACE_15_Přírodopis 6. ročník_Měkkýši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Měkkýši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159845E-4E2B-4649-BFE8-D92D1794417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AF5BF26-66D6-486D-BBFA-C3E202459B4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647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053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107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28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202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2358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41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946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9566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268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14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50E71-72DB-4BC8-936B-16506FC8E724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A1856-706E-4B84-8D1E-4568E6FA10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410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Měkkýši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prezentace pro přírodopis  6.ročník – 							měkkýši úvod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pro interaktivní tabuli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pomůcky: ofocený list hlemýžď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780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Měkkýši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mradousova\AppData\Local\Microsoft\Windows\Temporary Internet Files\Content.IE5\ZLY2UDOE\MP900177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radousova\AppData\Local\Microsoft\Windows\Temporary Internet Files\Content.IE5\ZLY3C7XA\MP9004065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408789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radousova\AppData\Local\Microsoft\Windows\Temporary Internet Files\Content.IE5\1T6MO8M4\MP900423107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947" y="4081331"/>
            <a:ext cx="4277072" cy="268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2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Měkkýši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= měkké tělo, nemají vnitřní kostru</a:t>
            </a:r>
          </a:p>
          <a:p>
            <a:pPr marL="0" indent="0">
              <a:buNone/>
            </a:pPr>
            <a:r>
              <a:rPr lang="cs-CZ" sz="2400" u="sng" dirty="0"/>
              <a:t>ž</a:t>
            </a:r>
            <a:r>
              <a:rPr lang="cs-CZ" sz="2400" u="sng" dirty="0" smtClean="0"/>
              <a:t>ijí:</a:t>
            </a:r>
          </a:p>
          <a:p>
            <a:pPr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ouš</a:t>
            </a:r>
          </a:p>
          <a:p>
            <a:pPr>
              <a:buFontTx/>
              <a:buChar char="-"/>
            </a:pPr>
            <a:r>
              <a:rPr lang="cs-CZ" sz="2400" dirty="0" smtClean="0"/>
              <a:t>voda</a:t>
            </a:r>
          </a:p>
          <a:p>
            <a:pPr marL="0" indent="0">
              <a:buNone/>
            </a:pPr>
            <a:r>
              <a:rPr lang="cs-CZ" sz="2400" u="sng" dirty="0" smtClean="0"/>
              <a:t>tělo: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- většina </a:t>
            </a:r>
            <a:r>
              <a:rPr lang="cs-CZ" sz="2400" dirty="0" smtClean="0"/>
              <a:t>chráněna vápenitou schránkou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 lastura, ulita, chybí)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hlava = oči, tykadla (čich, hmat)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svalová noha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404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/>
              <a:t>r</a:t>
            </a:r>
            <a:r>
              <a:rPr lang="cs-CZ" sz="2400" u="sng" dirty="0" smtClean="0"/>
              <a:t>ozmnožování: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- odděleného pohlaví = škeble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obojetníci (hermafrodit) = hlemýžď</a:t>
            </a:r>
          </a:p>
          <a:p>
            <a:pPr marL="0" indent="0">
              <a:buNone/>
            </a:pPr>
            <a:r>
              <a:rPr lang="cs-CZ" sz="2400" u="sng" dirty="0" smtClean="0"/>
              <a:t>vývoj: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přímý = hlemýžď</a:t>
            </a:r>
          </a:p>
          <a:p>
            <a:pPr marL="0" indent="0">
              <a:buNone/>
            </a:pPr>
            <a:r>
              <a:rPr lang="cs-CZ" sz="2400" dirty="0" smtClean="0"/>
              <a:t>	- nepřímý = škeble</a:t>
            </a:r>
          </a:p>
          <a:p>
            <a:pPr marL="0" indent="0">
              <a:buNone/>
            </a:pPr>
            <a:r>
              <a:rPr lang="cs-CZ" sz="2400" u="sng" dirty="0"/>
              <a:t>p</a:t>
            </a:r>
            <a:r>
              <a:rPr lang="cs-CZ" sz="2400" u="sng" dirty="0" smtClean="0"/>
              <a:t>otrava: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rostliny, organické zbytky</a:t>
            </a:r>
            <a:r>
              <a:rPr lang="cs-CZ" sz="2400" u="sng" dirty="0" smtClean="0"/>
              <a:t> </a:t>
            </a:r>
          </a:p>
          <a:p>
            <a:pPr marL="0" indent="0">
              <a:buNone/>
            </a:pPr>
            <a:r>
              <a:rPr lang="cs-CZ" sz="2400" u="sng" dirty="0" smtClean="0"/>
              <a:t>dělení: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smtClean="0"/>
              <a:t>- plži, </a:t>
            </a:r>
            <a:r>
              <a:rPr lang="cs-CZ" sz="2400" dirty="0" smtClean="0"/>
              <a:t>mlži</a:t>
            </a:r>
            <a:r>
              <a:rPr lang="cs-CZ" sz="2400" smtClean="0"/>
              <a:t>, hlavonožci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9355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Stavba těla Hlemýždě zahradního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mradousova\AppData\Local\Microsoft\Windows\Temporary Internet Files\Content.IE5\1T6MO8M4\MP90040650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576064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259632" y="2348880"/>
            <a:ext cx="51125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3491880" y="3140968"/>
            <a:ext cx="309634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491880" y="4149080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11560" y="3212976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619672" y="3212976"/>
            <a:ext cx="72008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166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http://microsoft.com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400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53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Měkkýši - úvod</vt:lpstr>
      <vt:lpstr>Měkkýši - úvod</vt:lpstr>
      <vt:lpstr>Měkkýši</vt:lpstr>
      <vt:lpstr>rozmnožování:</vt:lpstr>
      <vt:lpstr>Stavba těla Hlemýždě zahradního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Radoušová Marcela</dc:creator>
  <cp:lastModifiedBy>Hynek</cp:lastModifiedBy>
  <cp:revision>23</cp:revision>
  <dcterms:created xsi:type="dcterms:W3CDTF">2012-01-30T12:56:47Z</dcterms:created>
  <dcterms:modified xsi:type="dcterms:W3CDTF">2012-05-12T18:29:11Z</dcterms:modified>
</cp:coreProperties>
</file>