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72" r:id="rId2"/>
    <p:sldId id="270" r:id="rId3"/>
    <p:sldId id="256" r:id="rId4"/>
    <p:sldId id="273" r:id="rId5"/>
    <p:sldId id="257" r:id="rId6"/>
    <p:sldId id="258" r:id="rId7"/>
    <p:sldId id="260" r:id="rId8"/>
    <p:sldId id="27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VY_52_INOVACE_16_Přírodopis 6. ročník_Měkkýši,plži,mlži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Měkkýši, plži, mlži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DA2FFCE-CB61-41F3-9C68-A3AEEDC8284B}">
      <dgm:prSet/>
      <dgm:spPr/>
      <dgm:t>
        <a:bodyPr/>
        <a:lstStyle/>
        <a:p>
          <a:pPr rtl="0"/>
          <a:r>
            <a:rPr lang="cs-CZ" dirty="0" smtClean="0"/>
            <a:t>Vytvořeno: </a:t>
          </a:r>
          <a:r>
            <a:rPr lang="cs-CZ" dirty="0" smtClean="0"/>
            <a:t>prosinec 2011</a:t>
          </a:r>
          <a:endParaRPr lang="cs-CZ" dirty="0"/>
        </a:p>
      </dgm:t>
    </dgm:pt>
    <dgm:pt modelId="{FFCC03FF-C827-4360-A97B-959AF4DE20AC}" type="parTrans" cxnId="{0DFB924E-8D2A-482B-BA8D-EDF69A04AE54}">
      <dgm:prSet/>
      <dgm:spPr/>
      <dgm:t>
        <a:bodyPr/>
        <a:lstStyle/>
        <a:p>
          <a:endParaRPr lang="cs-CZ"/>
        </a:p>
      </dgm:t>
    </dgm:pt>
    <dgm:pt modelId="{02A9FCD8-9700-45E1-A1FC-48341806CEC1}" type="sibTrans" cxnId="{0DFB924E-8D2A-482B-BA8D-EDF69A04AE54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1277627A-BFE2-408D-938F-90CD2A05560F}" type="pres">
      <dgm:prSet presAssocID="{7DA2FFCE-CB61-41F3-9C68-A3AEEDC8284B}" presName="vertSpace6" presStyleLbl="node1" presStyleIdx="4" presStyleCnt="6"/>
      <dgm:spPr/>
      <dgm:t>
        <a:bodyPr/>
        <a:lstStyle/>
        <a:p>
          <a:endParaRPr lang="cs-CZ"/>
        </a:p>
      </dgm:t>
    </dgm:pt>
    <dgm:pt modelId="{6452BFE0-A267-4F69-BE78-83E711589285}" type="pres">
      <dgm:prSet presAssocID="{7DA2FFCE-CB61-41F3-9C68-A3AEEDC8284B}" presName="circle6" presStyleLbl="node1" presStyleIdx="5" presStyleCnt="6"/>
      <dgm:spPr/>
      <dgm:t>
        <a:bodyPr/>
        <a:lstStyle/>
        <a:p>
          <a:endParaRPr lang="cs-CZ"/>
        </a:p>
      </dgm:t>
    </dgm:pt>
    <dgm:pt modelId="{5E4D4ED2-D091-486F-8E82-3C4C1454A3BE}" type="pres">
      <dgm:prSet presAssocID="{7DA2FFCE-CB61-41F3-9C68-A3AEEDC8284B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5488FA-56DF-4E1D-A080-7AE57B52BD88}" type="pres">
      <dgm:prSet presAssocID="{7DA2FFCE-CB61-41F3-9C68-A3AEEDC8284B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F54A7C-0205-41A2-B05E-BEF672F22D3A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88DBE0B-8AD9-42AA-8200-BBCB20D5F9F1}" type="presOf" srcId="{B651F6E3-6281-48DB-9319-2AEAFDAE7572}" destId="{6BB5E863-4638-4E1D-BFDE-399D028AC4ED}" srcOrd="1" destOrd="0" presId="urn:microsoft.com/office/officeart/2005/8/layout/target3"/>
    <dgm:cxn modelId="{110BA725-9535-471F-BDDC-6AFECEC1C5E8}" type="presOf" srcId="{D1B46980-6531-4606-95E6-44980827E919}" destId="{6140AFEC-043D-4C43-A2F9-D0F5331DF3A3}" srcOrd="0" destOrd="0" presId="urn:microsoft.com/office/officeart/2005/8/layout/target3"/>
    <dgm:cxn modelId="{9EBCC0A8-42AA-432A-9FAF-4EBC467F6A17}" type="presOf" srcId="{7DA2FFCE-CB61-41F3-9C68-A3AEEDC8284B}" destId="{5E4D4ED2-D091-486F-8E82-3C4C1454A3BE}" srcOrd="0" destOrd="0" presId="urn:microsoft.com/office/officeart/2005/8/layout/target3"/>
    <dgm:cxn modelId="{87BAF3E5-5EE0-43A0-AFD6-21F081E5A0A5}" type="presOf" srcId="{4C35D32F-0EAB-4CD7-82EE-45574DC2A586}" destId="{8BEBB6EC-1DAA-4CAC-8A25-BC0FCBD5DBD5}" srcOrd="0" destOrd="0" presId="urn:microsoft.com/office/officeart/2005/8/layout/target3"/>
    <dgm:cxn modelId="{F4A1F65F-B79F-4F0F-8ACB-1AC9B3F4389A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ADC5038-BE85-4966-8E6C-A869E43C47F6}" type="presOf" srcId="{D8197B8C-B260-4A16-BDF4-0947B075E274}" destId="{5A5FFA88-C948-4069-8E93-59FA12366E83}" srcOrd="1" destOrd="0" presId="urn:microsoft.com/office/officeart/2005/8/layout/target3"/>
    <dgm:cxn modelId="{17F99F33-58FA-4825-AA0D-EEAB16CAA6E7}" type="presOf" srcId="{D1D4F407-5343-4D3F-B5B9-D407B03CAEB4}" destId="{D005CE8C-CC26-4C3E-AC11-E15060ECD759}" srcOrd="0" destOrd="0" presId="urn:microsoft.com/office/officeart/2005/8/layout/target3"/>
    <dgm:cxn modelId="{247B60A0-5831-4398-B9E9-771F77F976F3}" type="presOf" srcId="{D8197B8C-B260-4A16-BDF4-0947B075E274}" destId="{25B08C86-7E15-44DC-BE7F-FFB55DD49D12}" srcOrd="0" destOrd="0" presId="urn:microsoft.com/office/officeart/2005/8/layout/target3"/>
    <dgm:cxn modelId="{6C4A1F5C-62EB-4231-97A1-85C5D4FCF96D}" type="presOf" srcId="{7DA2FFCE-CB61-41F3-9C68-A3AEEDC8284B}" destId="{9C5488FA-56DF-4E1D-A080-7AE57B52BD88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4CC732E-79F6-4344-ABD6-1C947E8DB267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905D87C-CE6E-4378-A7CD-44E5348AE99D}" type="presOf" srcId="{D1B46980-6531-4606-95E6-44980827E919}" destId="{2BE915AB-18AA-4053-B92C-3BFC9ED204BB}" srcOrd="1" destOrd="0" presId="urn:microsoft.com/office/officeart/2005/8/layout/target3"/>
    <dgm:cxn modelId="{0DFB924E-8D2A-482B-BA8D-EDF69A04AE54}" srcId="{757F3AB3-0718-4624-B441-E567A8F0AB56}" destId="{7DA2FFCE-CB61-41F3-9C68-A3AEEDC8284B}" srcOrd="5" destOrd="0" parTransId="{FFCC03FF-C827-4360-A97B-959AF4DE20AC}" sibTransId="{02A9FCD8-9700-45E1-A1FC-48341806CEC1}"/>
    <dgm:cxn modelId="{C6BE406C-9AA1-4167-A39E-2D11DEA7C1D9}" type="presOf" srcId="{D1D4F407-5343-4D3F-B5B9-D407B03CAEB4}" destId="{AED2198E-93D5-4001-81B4-73124B309672}" srcOrd="1" destOrd="0" presId="urn:microsoft.com/office/officeart/2005/8/layout/target3"/>
    <dgm:cxn modelId="{98B7712A-0502-4281-BB31-6E6505B44A83}" type="presParOf" srcId="{333A1088-737F-45CB-B68E-254E46348037}" destId="{F5ABB229-8D3B-4694-996A-96F23CF14429}" srcOrd="0" destOrd="0" presId="urn:microsoft.com/office/officeart/2005/8/layout/target3"/>
    <dgm:cxn modelId="{5F3A874E-EB18-4996-B37D-3AB598E2A2F4}" type="presParOf" srcId="{333A1088-737F-45CB-B68E-254E46348037}" destId="{F41139FD-01EE-4571-8B17-4FB00FC51163}" srcOrd="1" destOrd="0" presId="urn:microsoft.com/office/officeart/2005/8/layout/target3"/>
    <dgm:cxn modelId="{0CDE9EBB-D1D9-497B-B2B6-A0CBB6971647}" type="presParOf" srcId="{333A1088-737F-45CB-B68E-254E46348037}" destId="{D005CE8C-CC26-4C3E-AC11-E15060ECD759}" srcOrd="2" destOrd="0" presId="urn:microsoft.com/office/officeart/2005/8/layout/target3"/>
    <dgm:cxn modelId="{774CF8B6-3EB9-4429-82B9-B0DC76D6CF55}" type="presParOf" srcId="{333A1088-737F-45CB-B68E-254E46348037}" destId="{2C702D82-9B77-49B7-9568-BB8EB47C3372}" srcOrd="3" destOrd="0" presId="urn:microsoft.com/office/officeart/2005/8/layout/target3"/>
    <dgm:cxn modelId="{5D3F7E65-4399-463A-BAE9-5160C100D60F}" type="presParOf" srcId="{333A1088-737F-45CB-B68E-254E46348037}" destId="{A52A0455-90FF-4808-ABD0-F02540D31D5A}" srcOrd="4" destOrd="0" presId="urn:microsoft.com/office/officeart/2005/8/layout/target3"/>
    <dgm:cxn modelId="{1E9553C1-CF7A-418F-8121-C81E8181B117}" type="presParOf" srcId="{333A1088-737F-45CB-B68E-254E46348037}" destId="{6140AFEC-043D-4C43-A2F9-D0F5331DF3A3}" srcOrd="5" destOrd="0" presId="urn:microsoft.com/office/officeart/2005/8/layout/target3"/>
    <dgm:cxn modelId="{3FF12A57-4C0B-447F-81CA-5C985FADAF64}" type="presParOf" srcId="{333A1088-737F-45CB-B68E-254E46348037}" destId="{9358AC05-5D7D-4327-9F80-1AD486AEA664}" srcOrd="6" destOrd="0" presId="urn:microsoft.com/office/officeart/2005/8/layout/target3"/>
    <dgm:cxn modelId="{7A61A536-E8FC-4EB5-A226-FA2BCA700907}" type="presParOf" srcId="{333A1088-737F-45CB-B68E-254E46348037}" destId="{313FC574-E1CD-4FB4-B054-0B805CE0447D}" srcOrd="7" destOrd="0" presId="urn:microsoft.com/office/officeart/2005/8/layout/target3"/>
    <dgm:cxn modelId="{CB6D8D38-C3F6-4415-B78A-C56EE2C92226}" type="presParOf" srcId="{333A1088-737F-45CB-B68E-254E46348037}" destId="{619D679B-A015-4ECF-8348-D1034C574F40}" srcOrd="8" destOrd="0" presId="urn:microsoft.com/office/officeart/2005/8/layout/target3"/>
    <dgm:cxn modelId="{8645F7C4-5529-4F65-BAB5-56E19648D491}" type="presParOf" srcId="{333A1088-737F-45CB-B68E-254E46348037}" destId="{322283A8-4A27-4CDA-BAE3-F381106A9174}" srcOrd="9" destOrd="0" presId="urn:microsoft.com/office/officeart/2005/8/layout/target3"/>
    <dgm:cxn modelId="{C8B7F994-A2FE-4E00-A618-3C4592BEE309}" type="presParOf" srcId="{333A1088-737F-45CB-B68E-254E46348037}" destId="{FFC9F71D-1B4F-4AD9-A4A6-86ADEFC8AF5C}" srcOrd="10" destOrd="0" presId="urn:microsoft.com/office/officeart/2005/8/layout/target3"/>
    <dgm:cxn modelId="{D32AAECC-F053-4A93-A49C-67BD0A047ACD}" type="presParOf" srcId="{333A1088-737F-45CB-B68E-254E46348037}" destId="{25B08C86-7E15-44DC-BE7F-FFB55DD49D12}" srcOrd="11" destOrd="0" presId="urn:microsoft.com/office/officeart/2005/8/layout/target3"/>
    <dgm:cxn modelId="{2A39562F-3624-4C0D-B13A-7BB5415B4207}" type="presParOf" srcId="{333A1088-737F-45CB-B68E-254E46348037}" destId="{76644BE8-9D7C-4C09-B250-3D10AF48CBB7}" srcOrd="12" destOrd="0" presId="urn:microsoft.com/office/officeart/2005/8/layout/target3"/>
    <dgm:cxn modelId="{B0744AAF-C1DE-4070-9611-A19055DCE39D}" type="presParOf" srcId="{333A1088-737F-45CB-B68E-254E46348037}" destId="{EE85B701-7295-41C0-BA7A-34D3756A2AE6}" srcOrd="13" destOrd="0" presId="urn:microsoft.com/office/officeart/2005/8/layout/target3"/>
    <dgm:cxn modelId="{63792B66-A359-452B-AEAA-979C1F5A95F6}" type="presParOf" srcId="{333A1088-737F-45CB-B68E-254E46348037}" destId="{8BEBB6EC-1DAA-4CAC-8A25-BC0FCBD5DBD5}" srcOrd="14" destOrd="0" presId="urn:microsoft.com/office/officeart/2005/8/layout/target3"/>
    <dgm:cxn modelId="{0C2257D8-E222-4BF6-93E4-86EC9094619E}" type="presParOf" srcId="{333A1088-737F-45CB-B68E-254E46348037}" destId="{1277627A-BFE2-408D-938F-90CD2A05560F}" srcOrd="15" destOrd="0" presId="urn:microsoft.com/office/officeart/2005/8/layout/target3"/>
    <dgm:cxn modelId="{0E31AC35-A3CF-4626-9880-BACA33C3A25F}" type="presParOf" srcId="{333A1088-737F-45CB-B68E-254E46348037}" destId="{6452BFE0-A267-4F69-BE78-83E711589285}" srcOrd="16" destOrd="0" presId="urn:microsoft.com/office/officeart/2005/8/layout/target3"/>
    <dgm:cxn modelId="{AB51E064-1C3A-47AD-8B40-A6708B0CC57C}" type="presParOf" srcId="{333A1088-737F-45CB-B68E-254E46348037}" destId="{5E4D4ED2-D091-486F-8E82-3C4C1454A3BE}" srcOrd="17" destOrd="0" presId="urn:microsoft.com/office/officeart/2005/8/layout/target3"/>
    <dgm:cxn modelId="{25479923-40F9-4CCE-ADEB-72F468F874D6}" type="presParOf" srcId="{333A1088-737F-45CB-B68E-254E46348037}" destId="{AED2198E-93D5-4001-81B4-73124B309672}" srcOrd="18" destOrd="0" presId="urn:microsoft.com/office/officeart/2005/8/layout/target3"/>
    <dgm:cxn modelId="{85DA1B3E-3C48-4187-BBC5-52C9F4CF693C}" type="presParOf" srcId="{333A1088-737F-45CB-B68E-254E46348037}" destId="{2BE915AB-18AA-4053-B92C-3BFC9ED204BB}" srcOrd="19" destOrd="0" presId="urn:microsoft.com/office/officeart/2005/8/layout/target3"/>
    <dgm:cxn modelId="{21A7C028-617E-4556-9C2E-9C69EE31DBCD}" type="presParOf" srcId="{333A1088-737F-45CB-B68E-254E46348037}" destId="{6BB5E863-4638-4E1D-BFDE-399D028AC4ED}" srcOrd="20" destOrd="0" presId="urn:microsoft.com/office/officeart/2005/8/layout/target3"/>
    <dgm:cxn modelId="{E53F4AFB-023D-4F50-BBCF-04F5939418D1}" type="presParOf" srcId="{333A1088-737F-45CB-B68E-254E46348037}" destId="{5A5FFA88-C948-4069-8E93-59FA12366E83}" srcOrd="21" destOrd="0" presId="urn:microsoft.com/office/officeart/2005/8/layout/target3"/>
    <dgm:cxn modelId="{013BB93F-8987-4E79-AC3C-88BF8AE0F05C}" type="presParOf" srcId="{333A1088-737F-45CB-B68E-254E46348037}" destId="{890E4F0B-2866-4A3F-A3C7-2A14B1797930}" srcOrd="22" destOrd="0" presId="urn:microsoft.com/office/officeart/2005/8/layout/target3"/>
    <dgm:cxn modelId="{920D31B4-5159-476B-AF73-0107E8706F87}" type="presParOf" srcId="{333A1088-737F-45CB-B68E-254E46348037}" destId="{9C5488FA-56DF-4E1D-A080-7AE57B52BD88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dirty="0" err="1" smtClean="0"/>
            <a:t>Radoušová</a:t>
          </a:r>
          <a:r>
            <a:rPr lang="cs-CZ" sz="1400" kern="1200" dirty="0" smtClean="0"/>
            <a:t> Marcela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VY_52_INOVACE_16_Přírodopis 6. ročník_Měkkýši,plži,mlži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Měkkýši, plži, mlži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6452BFE0-A267-4F69-BE78-83E711589285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E4D4ED2-D091-486F-8E82-3C4C1454A3BE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</a:t>
          </a:r>
          <a:r>
            <a:rPr lang="cs-CZ" sz="1400" kern="1200" dirty="0" smtClean="0"/>
            <a:t>prosinec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84108D-6968-4938-93F4-4115F5BFA87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F581C7-82A9-4362-AB59-7C9805A168A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2874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F581C7-82A9-4362-AB59-7C9805A168A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70109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017F3-1634-447E-BD24-BC56D928A8A9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67458-F773-4D5E-B256-98409404F1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04555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017F3-1634-447E-BD24-BC56D928A8A9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67458-F773-4D5E-B256-98409404F1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4041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017F3-1634-447E-BD24-BC56D928A8A9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67458-F773-4D5E-B256-98409404F1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65412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017F3-1634-447E-BD24-BC56D928A8A9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67458-F773-4D5E-B256-98409404F1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4178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017F3-1634-447E-BD24-BC56D928A8A9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67458-F773-4D5E-B256-98409404F1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9959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017F3-1634-447E-BD24-BC56D928A8A9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67458-F773-4D5E-B256-98409404F1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2162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017F3-1634-447E-BD24-BC56D928A8A9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67458-F773-4D5E-B256-98409404F1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257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017F3-1634-447E-BD24-BC56D928A8A9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67458-F773-4D5E-B256-98409404F1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981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017F3-1634-447E-BD24-BC56D928A8A9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67458-F773-4D5E-B256-98409404F1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18448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017F3-1634-447E-BD24-BC56D928A8A9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67458-F773-4D5E-B256-98409404F1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32366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017F3-1634-447E-BD24-BC56D928A8A9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67458-F773-4D5E-B256-98409404F1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4315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5017F3-1634-447E-BD24-BC56D928A8A9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67458-F773-4D5E-B256-98409404F1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2793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alik.idnes.cz/kdyz-se-rekne-hermafrodit-0yx-/alik-alikoviny.asp?c=A080724_175834_alik-alikoviny_mrk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fauna.cz/clanek/akvaristika/nasi-plzi-v-akvariu/4025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oogle.cz/imgres?q=homolice&amp;hl=cs&amp;sa=X&amp;biw=837&amp;bih=539&amp;tbm=isch&amp;prmd=imvns&amp;tbnid=aH5_F-lETFyzcM:&amp;imgrefurl=http://www.biolib.cz/cz/taxonimage/id20652/&amp;docid=qdiudZNtsPslOM&amp;imgurl=http://www.biolib.cz/IMG/GAL/20652.jpg&amp;w=700&amp;h=525&amp;ei=95wpT_G9PMeN-waDx5SpBQ&amp;zoom=1&amp;iact=hc&amp;vpx=333&amp;vpy=155&amp;dur=318&amp;hovh=194&amp;hovw=259&amp;tx=127&amp;ty=122&amp;sig=116032222008411951789&amp;page=1&amp;tbnh=154&amp;tbnw=207&amp;start=0&amp;ndsp=6&amp;ved=1t:429,r:1,s:0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srdcovka&amp;hl=cs&amp;sa=X&amp;biw=837&amp;bih=539&amp;tbm=isch&amp;prmd=imvns&amp;tbnid=MSpQo_SeqDg8LM:&amp;imgrefurl=http://eficek.rajce.idnes.cz/poznavacka_na_bizuli.../&amp;docid=3Swj7gAbL9bQDM&amp;imgurl=http://img1.rajce.idnes.cz/d0103/1/1553/1553430_9ec52d36b6acdb1d9b456bbc328f58b5/images/023-srdcovka_jedla_s_nohou.jpg&amp;w=275&amp;h=179&amp;ei=AJIpT7rqIcqN-wa5usysBQ&amp;zoom=1&amp;iact=hc&amp;vpx=354&amp;vpy=172&amp;dur=61&amp;hovh=143&amp;hovw=220&amp;tx=138&amp;ty=69&amp;sig=116032222008411951789&amp;page=2&amp;tbnh=143&amp;tbnw=220&amp;start=7&amp;ndsp=11&amp;ved=1t:429,r:5,s:7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Měkkýši – plži, mlži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prezentace pro přírodopis  6.ročník – plži, 								mlži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pro interaktivní tabuli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pomůcky: schránky měkkýšů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0101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Plži</a:t>
            </a:r>
            <a:endParaRPr lang="cs-CZ" sz="32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00050" lvl="1" indent="0">
              <a:buNone/>
            </a:pPr>
            <a:r>
              <a:rPr lang="cs-CZ" sz="2400" dirty="0" smtClean="0"/>
              <a:t>- pohyb pomocí svalnaté nohy</a:t>
            </a:r>
          </a:p>
          <a:p>
            <a:pPr marL="0" indent="0">
              <a:buFontTx/>
              <a:buChar char="-"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- mají ulitu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- obojetníci					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u="sng" dirty="0" smtClean="0"/>
              <a:t>zástupci: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endParaRPr lang="cs-CZ" sz="2400" dirty="0" smtClean="0"/>
          </a:p>
        </p:txBody>
      </p:sp>
      <p:pic>
        <p:nvPicPr>
          <p:cNvPr id="6" name="Picture 3" descr="C:\Users\mradousova\AppData\Local\Microsoft\Windows\Temporary Internet Files\Content.IE5\ZLY3C7XA\MP9004065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276872"/>
            <a:ext cx="4608512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54343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Plži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u="sng" dirty="0" smtClean="0"/>
              <a:t>zástupci:</a:t>
            </a:r>
          </a:p>
          <a:p>
            <a:pPr marL="0" indent="0">
              <a:buNone/>
            </a:pPr>
            <a:endParaRPr lang="cs-CZ" sz="2400" b="1" u="sng" dirty="0" smtClean="0"/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suchozemští -</a:t>
            </a:r>
            <a:r>
              <a:rPr lang="cs-CZ" sz="2400" dirty="0" smtClean="0"/>
              <a:t>	 Hlemýžď zahradní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		Pásovka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		Slimák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		Plzák</a:t>
            </a:r>
          </a:p>
          <a:p>
            <a:pPr marL="0" indent="0">
              <a:buNone/>
            </a:pPr>
            <a:r>
              <a:rPr lang="cs-CZ" sz="2400" dirty="0" smtClean="0"/>
              <a:t>						</a:t>
            </a:r>
            <a:r>
              <a:rPr lang="cs-CZ" sz="2400" dirty="0" smtClean="0">
                <a:hlinkClick r:id="rId2"/>
              </a:rPr>
              <a:t>ODKAZ</a:t>
            </a: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	</a:t>
            </a:r>
            <a:r>
              <a:rPr lang="cs-CZ" sz="3200" b="1" u="sng" dirty="0" smtClean="0"/>
              <a:t>Plži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2400" dirty="0" smtClean="0"/>
              <a:t>sladkovodní -</a:t>
            </a:r>
            <a:r>
              <a:rPr lang="cs-CZ" sz="2400" dirty="0" smtClean="0"/>
              <a:t>	Plovatka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Okružák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			</a:t>
            </a:r>
            <a:r>
              <a:rPr lang="cs-CZ" dirty="0" smtClean="0">
                <a:hlinkClick r:id="rId3"/>
              </a:rPr>
              <a:t>ODKAZ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2400" dirty="0" smtClean="0"/>
              <a:t>mořští -</a:t>
            </a:r>
            <a:r>
              <a:rPr lang="cs-CZ" sz="2400" dirty="0" smtClean="0"/>
              <a:t>	</a:t>
            </a:r>
            <a:r>
              <a:rPr lang="cs-CZ" sz="2400" dirty="0" smtClean="0"/>
              <a:t>Ostranka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Homolice</a:t>
            </a:r>
            <a:r>
              <a:rPr lang="cs-CZ" dirty="0" smtClean="0"/>
              <a:t>	</a:t>
            </a:r>
            <a:r>
              <a:rPr lang="cs-CZ" dirty="0" smtClean="0">
                <a:hlinkClick r:id="rId4"/>
              </a:rPr>
              <a:t>ODKAZ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60189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Mlži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sz="2400" dirty="0" smtClean="0"/>
              <a:t>tělo kryto lasturou  </a:t>
            </a:r>
            <a:r>
              <a:rPr lang="cs-CZ" sz="2400" dirty="0" smtClean="0"/>
              <a:t>(drží </a:t>
            </a:r>
            <a:r>
              <a:rPr lang="cs-CZ" sz="2400" dirty="0" smtClean="0"/>
              <a:t>u sebe pomocí silných vazů)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příjem potravy a kyslíku = nasáváním vody přijímacím otvorem (potrava = ústní otvor, kyslík = žábry)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oddělené pohlaví		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vývin nepřímý ( z oplozeného vajíčka larva a potom dospělý jedinec)</a:t>
            </a:r>
          </a:p>
        </p:txBody>
      </p:sp>
      <p:pic>
        <p:nvPicPr>
          <p:cNvPr id="4" name="Picture 2" descr="C:\Users\mradousova\AppData\Local\Microsoft\Windows\Temporary Internet Files\Content.IE5\ZLY2UDOE\MP9001779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140968"/>
            <a:ext cx="365760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5023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u="sng" dirty="0" smtClean="0"/>
              <a:t>zástupci:</a:t>
            </a:r>
            <a:endParaRPr lang="cs-CZ" sz="2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	sladkovodní – 	Škeble rybničná</a:t>
            </a:r>
          </a:p>
          <a:p>
            <a:pPr marL="0" indent="0">
              <a:buNone/>
            </a:pPr>
            <a:r>
              <a:rPr lang="cs-CZ" sz="2400" dirty="0" smtClean="0"/>
              <a:t>			 Perlorodka říční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mořští -	Srdcovka	</a:t>
            </a:r>
            <a:r>
              <a:rPr lang="cs-CZ" sz="2400" dirty="0" smtClean="0">
                <a:hlinkClick r:id="rId2"/>
              </a:rPr>
              <a:t>ODKAZ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		Slávinka</a:t>
            </a:r>
          </a:p>
          <a:p>
            <a:pPr marL="0" indent="0">
              <a:buNone/>
            </a:pPr>
            <a:r>
              <a:rPr lang="cs-CZ" sz="2400" dirty="0" smtClean="0"/>
              <a:t>			Hřebenatka</a:t>
            </a:r>
          </a:p>
          <a:p>
            <a:pPr marL="0" indent="0">
              <a:buNone/>
            </a:pPr>
            <a:r>
              <a:rPr lang="cs-CZ" sz="2400" dirty="0" smtClean="0"/>
              <a:t>			Ústřice</a:t>
            </a:r>
          </a:p>
          <a:p>
            <a:pPr marL="0" indent="0">
              <a:buNone/>
            </a:pPr>
            <a:r>
              <a:rPr lang="cs-CZ" sz="2400" dirty="0" smtClean="0"/>
              <a:t>			Perlotvorka </a:t>
            </a:r>
            <a:r>
              <a:rPr lang="cs-CZ" sz="2400" dirty="0" smtClean="0"/>
              <a:t>(vnikne </a:t>
            </a:r>
            <a:r>
              <a:rPr lang="cs-CZ" sz="2400" dirty="0" smtClean="0"/>
              <a:t>dovnitř zrnko písku to  					se začne obalovat perletí= 							vzniká perla)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 http://microsoft.com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</TotalTime>
  <Words>79</Words>
  <Application>Microsoft Office PowerPoint</Application>
  <PresentationFormat>Předvádění na obrazovce (4:3)</PresentationFormat>
  <Paragraphs>60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Měkkýši – plži, mlži</vt:lpstr>
      <vt:lpstr>Plži</vt:lpstr>
      <vt:lpstr>Plži</vt:lpstr>
      <vt:lpstr> Plži</vt:lpstr>
      <vt:lpstr>Mlži</vt:lpstr>
      <vt:lpstr>zástupci: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Plži</dc:title>
  <dc:creator>Radoušová Marcela</dc:creator>
  <cp:lastModifiedBy>Hynek</cp:lastModifiedBy>
  <cp:revision>40</cp:revision>
  <dcterms:created xsi:type="dcterms:W3CDTF">2012-01-31T09:48:27Z</dcterms:created>
  <dcterms:modified xsi:type="dcterms:W3CDTF">2012-05-12T18:32:13Z</dcterms:modified>
</cp:coreProperties>
</file>