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VY_52_INOVACE_17_Přírodopis 6.ročník_Měkkýši,hlavonožci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Měkkýši hlavonožci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E0EF625-DB08-4946-97E9-3D36226DFC79}">
      <dgm:prSet/>
      <dgm:spPr/>
      <dgm:t>
        <a:bodyPr/>
        <a:lstStyle/>
        <a:p>
          <a:pPr rtl="0"/>
          <a:r>
            <a:rPr lang="cs-CZ" smtClean="0"/>
            <a:t>Vytvořeno: </a:t>
          </a:r>
          <a:r>
            <a:rPr lang="cs-CZ" smtClean="0"/>
            <a:t>prosinec 2011</a:t>
          </a:r>
          <a:endParaRPr lang="cs-CZ" dirty="0"/>
        </a:p>
      </dgm:t>
    </dgm:pt>
    <dgm:pt modelId="{0415DED1-6B58-43E5-A49F-14E6CE093A87}" type="parTrans" cxnId="{50BE02E2-6983-4C37-A7C2-583069A1F8E5}">
      <dgm:prSet/>
      <dgm:spPr/>
      <dgm:t>
        <a:bodyPr/>
        <a:lstStyle/>
        <a:p>
          <a:endParaRPr lang="cs-CZ"/>
        </a:p>
      </dgm:t>
    </dgm:pt>
    <dgm:pt modelId="{9891C589-3F80-4F82-ACF2-1CBF7EEF18E2}" type="sibTrans" cxnId="{50BE02E2-6983-4C37-A7C2-583069A1F8E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36AD1A1E-FA0F-4605-B5EC-8C6C2ECB98EF}" type="pres">
      <dgm:prSet presAssocID="{5E0EF625-DB08-4946-97E9-3D36226DFC79}" presName="vertSpace6" presStyleLbl="node1" presStyleIdx="4" presStyleCnt="6"/>
      <dgm:spPr/>
      <dgm:t>
        <a:bodyPr/>
        <a:lstStyle/>
        <a:p>
          <a:endParaRPr lang="cs-CZ"/>
        </a:p>
      </dgm:t>
    </dgm:pt>
    <dgm:pt modelId="{AFFBACB7-CC05-4328-A311-3530DAD1B100}" type="pres">
      <dgm:prSet presAssocID="{5E0EF625-DB08-4946-97E9-3D36226DFC79}" presName="circle6" presStyleLbl="node1" presStyleIdx="5" presStyleCnt="6"/>
      <dgm:spPr/>
      <dgm:t>
        <a:bodyPr/>
        <a:lstStyle/>
        <a:p>
          <a:endParaRPr lang="cs-CZ"/>
        </a:p>
      </dgm:t>
    </dgm:pt>
    <dgm:pt modelId="{9A094E37-3A55-44C0-BDFC-75313326B38C}" type="pres">
      <dgm:prSet presAssocID="{5E0EF625-DB08-4946-97E9-3D36226DFC7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64DFB3-CA22-4D62-B7E4-FD49ABA59F6B}" type="pres">
      <dgm:prSet presAssocID="{5E0EF625-DB08-4946-97E9-3D36226DFC7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3B0F45-05AD-4F26-8E47-BBEDFB26781A}" type="presOf" srcId="{5E0EF625-DB08-4946-97E9-3D36226DFC79}" destId="{5364DFB3-CA22-4D62-B7E4-FD49ABA59F6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69F7412-9488-44FC-93BB-E34ECBD55476}" type="presOf" srcId="{5E0EF625-DB08-4946-97E9-3D36226DFC79}" destId="{9A094E37-3A55-44C0-BDFC-75313326B38C}" srcOrd="0" destOrd="0" presId="urn:microsoft.com/office/officeart/2005/8/layout/target3"/>
    <dgm:cxn modelId="{EA81FB52-AF61-4FA1-BF61-93C7B838BCED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1862022-29DE-474A-9855-430DFB3B49F3}" type="presOf" srcId="{4C35D32F-0EAB-4CD7-82EE-45574DC2A586}" destId="{890E4F0B-2866-4A3F-A3C7-2A14B1797930}" srcOrd="1" destOrd="0" presId="urn:microsoft.com/office/officeart/2005/8/layout/target3"/>
    <dgm:cxn modelId="{E0CC58CD-F0DD-4C4D-AEAF-9C27E84046F9}" type="presOf" srcId="{D8197B8C-B260-4A16-BDF4-0947B075E274}" destId="{5A5FFA88-C948-4069-8E93-59FA12366E83}" srcOrd="1" destOrd="0" presId="urn:microsoft.com/office/officeart/2005/8/layout/target3"/>
    <dgm:cxn modelId="{642BA55E-A736-4273-847B-DFB81B3EBA8F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24A2884-21C8-4E7E-904E-62BC64405A7F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BE02E2-6983-4C37-A7C2-583069A1F8E5}" srcId="{757F3AB3-0718-4624-B441-E567A8F0AB56}" destId="{5E0EF625-DB08-4946-97E9-3D36226DFC79}" srcOrd="5" destOrd="0" parTransId="{0415DED1-6B58-43E5-A49F-14E6CE093A87}" sibTransId="{9891C589-3F80-4F82-ACF2-1CBF7EEF18E2}"/>
    <dgm:cxn modelId="{65AA3C80-AF6C-49D9-A80E-998095624C9B}" type="presOf" srcId="{D1B46980-6531-4606-95E6-44980827E919}" destId="{2BE915AB-18AA-4053-B92C-3BFC9ED204BB}" srcOrd="1" destOrd="0" presId="urn:microsoft.com/office/officeart/2005/8/layout/target3"/>
    <dgm:cxn modelId="{3E978806-76A8-406C-89E5-FA8E497DE2DA}" type="presOf" srcId="{B651F6E3-6281-48DB-9319-2AEAFDAE7572}" destId="{6BB5E863-4638-4E1D-BFDE-399D028AC4ED}" srcOrd="1" destOrd="0" presId="urn:microsoft.com/office/officeart/2005/8/layout/target3"/>
    <dgm:cxn modelId="{3601FC23-5BC6-4FBC-82C0-FC9C89C765E0}" type="presOf" srcId="{D1D4F407-5343-4D3F-B5B9-D407B03CAEB4}" destId="{D005CE8C-CC26-4C3E-AC11-E15060ECD759}" srcOrd="0" destOrd="0" presId="urn:microsoft.com/office/officeart/2005/8/layout/target3"/>
    <dgm:cxn modelId="{FC52AD87-8224-4BE1-A2BC-918A47635C88}" type="presOf" srcId="{757F3AB3-0718-4624-B441-E567A8F0AB56}" destId="{333A1088-737F-45CB-B68E-254E46348037}" srcOrd="0" destOrd="0" presId="urn:microsoft.com/office/officeart/2005/8/layout/target3"/>
    <dgm:cxn modelId="{B8BCB4BF-7579-4C66-A9F8-D35F68C96AAE}" type="presOf" srcId="{B651F6E3-6281-48DB-9319-2AEAFDAE7572}" destId="{619D679B-A015-4ECF-8348-D1034C574F40}" srcOrd="0" destOrd="0" presId="urn:microsoft.com/office/officeart/2005/8/layout/target3"/>
    <dgm:cxn modelId="{1327F28C-319E-466A-871E-6BE3CDB3C5CA}" type="presOf" srcId="{4C35D32F-0EAB-4CD7-82EE-45574DC2A586}" destId="{8BEBB6EC-1DAA-4CAC-8A25-BC0FCBD5DBD5}" srcOrd="0" destOrd="0" presId="urn:microsoft.com/office/officeart/2005/8/layout/target3"/>
    <dgm:cxn modelId="{A1E150EE-997A-49A2-8945-C3633B563B10}" type="presParOf" srcId="{333A1088-737F-45CB-B68E-254E46348037}" destId="{F5ABB229-8D3B-4694-996A-96F23CF14429}" srcOrd="0" destOrd="0" presId="urn:microsoft.com/office/officeart/2005/8/layout/target3"/>
    <dgm:cxn modelId="{92FD97CC-4F78-476A-90F0-6BF67514856C}" type="presParOf" srcId="{333A1088-737F-45CB-B68E-254E46348037}" destId="{F41139FD-01EE-4571-8B17-4FB00FC51163}" srcOrd="1" destOrd="0" presId="urn:microsoft.com/office/officeart/2005/8/layout/target3"/>
    <dgm:cxn modelId="{89B88905-3C38-440B-AB16-770464B36E3A}" type="presParOf" srcId="{333A1088-737F-45CB-B68E-254E46348037}" destId="{D005CE8C-CC26-4C3E-AC11-E15060ECD759}" srcOrd="2" destOrd="0" presId="urn:microsoft.com/office/officeart/2005/8/layout/target3"/>
    <dgm:cxn modelId="{7310C0F0-FAE2-4894-BE87-22B5BE824735}" type="presParOf" srcId="{333A1088-737F-45CB-B68E-254E46348037}" destId="{2C702D82-9B77-49B7-9568-BB8EB47C3372}" srcOrd="3" destOrd="0" presId="urn:microsoft.com/office/officeart/2005/8/layout/target3"/>
    <dgm:cxn modelId="{8B5E768D-273D-453C-B9FC-A5D50D4662F7}" type="presParOf" srcId="{333A1088-737F-45CB-B68E-254E46348037}" destId="{A52A0455-90FF-4808-ABD0-F02540D31D5A}" srcOrd="4" destOrd="0" presId="urn:microsoft.com/office/officeart/2005/8/layout/target3"/>
    <dgm:cxn modelId="{19C843E2-1175-4B64-99C4-6807BB2AD4AB}" type="presParOf" srcId="{333A1088-737F-45CB-B68E-254E46348037}" destId="{6140AFEC-043D-4C43-A2F9-D0F5331DF3A3}" srcOrd="5" destOrd="0" presId="urn:microsoft.com/office/officeart/2005/8/layout/target3"/>
    <dgm:cxn modelId="{BBDDE8D3-BDFF-445B-8268-6A364B9CF0E8}" type="presParOf" srcId="{333A1088-737F-45CB-B68E-254E46348037}" destId="{9358AC05-5D7D-4327-9F80-1AD486AEA664}" srcOrd="6" destOrd="0" presId="urn:microsoft.com/office/officeart/2005/8/layout/target3"/>
    <dgm:cxn modelId="{D93C8AB3-B5D7-46BA-925C-EBF001522FB5}" type="presParOf" srcId="{333A1088-737F-45CB-B68E-254E46348037}" destId="{313FC574-E1CD-4FB4-B054-0B805CE0447D}" srcOrd="7" destOrd="0" presId="urn:microsoft.com/office/officeart/2005/8/layout/target3"/>
    <dgm:cxn modelId="{7333F668-F230-4281-A771-7E4CFEBED7E6}" type="presParOf" srcId="{333A1088-737F-45CB-B68E-254E46348037}" destId="{619D679B-A015-4ECF-8348-D1034C574F40}" srcOrd="8" destOrd="0" presId="urn:microsoft.com/office/officeart/2005/8/layout/target3"/>
    <dgm:cxn modelId="{9133F13C-1ABC-4D5C-9067-A70C2061F12B}" type="presParOf" srcId="{333A1088-737F-45CB-B68E-254E46348037}" destId="{322283A8-4A27-4CDA-BAE3-F381106A9174}" srcOrd="9" destOrd="0" presId="urn:microsoft.com/office/officeart/2005/8/layout/target3"/>
    <dgm:cxn modelId="{33B3E093-2071-4471-88BA-B1D4F18C723D}" type="presParOf" srcId="{333A1088-737F-45CB-B68E-254E46348037}" destId="{FFC9F71D-1B4F-4AD9-A4A6-86ADEFC8AF5C}" srcOrd="10" destOrd="0" presId="urn:microsoft.com/office/officeart/2005/8/layout/target3"/>
    <dgm:cxn modelId="{4FCB6C8B-FEB4-4F95-813B-DAF644BFEC2D}" type="presParOf" srcId="{333A1088-737F-45CB-B68E-254E46348037}" destId="{25B08C86-7E15-44DC-BE7F-FFB55DD49D12}" srcOrd="11" destOrd="0" presId="urn:microsoft.com/office/officeart/2005/8/layout/target3"/>
    <dgm:cxn modelId="{CF4CCABA-CB20-4E48-BE87-916A1F6A6398}" type="presParOf" srcId="{333A1088-737F-45CB-B68E-254E46348037}" destId="{76644BE8-9D7C-4C09-B250-3D10AF48CBB7}" srcOrd="12" destOrd="0" presId="urn:microsoft.com/office/officeart/2005/8/layout/target3"/>
    <dgm:cxn modelId="{874F8496-E8C0-4D57-9AB2-07E4DFDF870A}" type="presParOf" srcId="{333A1088-737F-45CB-B68E-254E46348037}" destId="{EE85B701-7295-41C0-BA7A-34D3756A2AE6}" srcOrd="13" destOrd="0" presId="urn:microsoft.com/office/officeart/2005/8/layout/target3"/>
    <dgm:cxn modelId="{C08E4901-D5E1-4B62-B753-3CFD89911668}" type="presParOf" srcId="{333A1088-737F-45CB-B68E-254E46348037}" destId="{8BEBB6EC-1DAA-4CAC-8A25-BC0FCBD5DBD5}" srcOrd="14" destOrd="0" presId="urn:microsoft.com/office/officeart/2005/8/layout/target3"/>
    <dgm:cxn modelId="{BF04C0E2-89E2-4BDF-BA87-64F549DDE692}" type="presParOf" srcId="{333A1088-737F-45CB-B68E-254E46348037}" destId="{36AD1A1E-FA0F-4605-B5EC-8C6C2ECB98EF}" srcOrd="15" destOrd="0" presId="urn:microsoft.com/office/officeart/2005/8/layout/target3"/>
    <dgm:cxn modelId="{81CD2A8D-28F2-44F6-BAC3-9856AF42D2E7}" type="presParOf" srcId="{333A1088-737F-45CB-B68E-254E46348037}" destId="{AFFBACB7-CC05-4328-A311-3530DAD1B100}" srcOrd="16" destOrd="0" presId="urn:microsoft.com/office/officeart/2005/8/layout/target3"/>
    <dgm:cxn modelId="{24504111-69F5-447A-A95A-D27877A70E57}" type="presParOf" srcId="{333A1088-737F-45CB-B68E-254E46348037}" destId="{9A094E37-3A55-44C0-BDFC-75313326B38C}" srcOrd="17" destOrd="0" presId="urn:microsoft.com/office/officeart/2005/8/layout/target3"/>
    <dgm:cxn modelId="{3B62CC05-E692-445F-8640-26B00EE054FF}" type="presParOf" srcId="{333A1088-737F-45CB-B68E-254E46348037}" destId="{AED2198E-93D5-4001-81B4-73124B309672}" srcOrd="18" destOrd="0" presId="urn:microsoft.com/office/officeart/2005/8/layout/target3"/>
    <dgm:cxn modelId="{0204B190-1DA8-4B94-953E-96EDEE34F024}" type="presParOf" srcId="{333A1088-737F-45CB-B68E-254E46348037}" destId="{2BE915AB-18AA-4053-B92C-3BFC9ED204BB}" srcOrd="19" destOrd="0" presId="urn:microsoft.com/office/officeart/2005/8/layout/target3"/>
    <dgm:cxn modelId="{E6761B72-E162-4892-8DB4-7753F339D990}" type="presParOf" srcId="{333A1088-737F-45CB-B68E-254E46348037}" destId="{6BB5E863-4638-4E1D-BFDE-399D028AC4ED}" srcOrd="20" destOrd="0" presId="urn:microsoft.com/office/officeart/2005/8/layout/target3"/>
    <dgm:cxn modelId="{35E15EDF-0AF1-4C0A-89B1-23F3E406E34C}" type="presParOf" srcId="{333A1088-737F-45CB-B68E-254E46348037}" destId="{5A5FFA88-C948-4069-8E93-59FA12366E83}" srcOrd="21" destOrd="0" presId="urn:microsoft.com/office/officeart/2005/8/layout/target3"/>
    <dgm:cxn modelId="{5E1DC75C-0B03-4BEF-A949-0FB98F7212FA}" type="presParOf" srcId="{333A1088-737F-45CB-B68E-254E46348037}" destId="{890E4F0B-2866-4A3F-A3C7-2A14B1797930}" srcOrd="22" destOrd="0" presId="urn:microsoft.com/office/officeart/2005/8/layout/target3"/>
    <dgm:cxn modelId="{527F10CE-BE36-4C2D-821D-0ABFA8F2D972}" type="presParOf" srcId="{333A1088-737F-45CB-B68E-254E46348037}" destId="{5364DFB3-CA22-4D62-B7E4-FD49ABA59F6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VY_52_INOVACE_17_Přírodopis 6.ročník_Měkkýši,hlavonožci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Měkkýši hlavonožci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AFFBACB7-CC05-4328-A311-3530DAD1B10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A094E37-3A55-44C0-BDFC-75313326B38C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</a:t>
          </a:r>
          <a:r>
            <a:rPr lang="cs-CZ" sz="1400" kern="1200" smtClean="0"/>
            <a:t>prosinec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2389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176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1064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4068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7114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1326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9342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452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920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193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8808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419C9-1CF9-4769-B2FE-38B9816FF6EE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EE228E-1E86-440C-9FFD-50F8904154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8225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krakatice&amp;hl=cs&amp;sa=X&amp;biw=984&amp;bih=511&amp;tbm=isch&amp;prmd=imvns&amp;tbnid=xWLNOPOiX2yllM:&amp;imgrefurl=http://ajdamuc.blog.cz/1104/kraken&amp;docid=90HoGYI_-r1m2M&amp;imgurl=http://www.kompas.estranky.cz/img/picture/1508/krakatice-obrovsk%C3%A1---model.jpg&amp;w=500&amp;h=375&amp;ei=xuMoT52GL8mYhQfDsISkBQ&amp;zoom=1&amp;iact=hc&amp;vpx=226&amp;vpy=132&amp;dur=3763&amp;hovh=194&amp;hovw=259&amp;tx=164&amp;ty=128&amp;sig=115765948543038984433&amp;page=1&amp;tbnh=135&amp;tbnw=178&amp;start=0&amp;ndsp=10&amp;ved=1t:429,r:1,s: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Měkkýši - hlavonožci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prezentace pro přírodopis  6. ročník - 							hlavonožci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pro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464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Hlavonožci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žijí v moři</a:t>
            </a:r>
          </a:p>
          <a:p>
            <a:pPr>
              <a:buFontTx/>
              <a:buChar char="-"/>
            </a:pPr>
            <a:r>
              <a:rPr lang="cs-CZ" dirty="0" smtClean="0"/>
              <a:t>živí se dravě</a:t>
            </a:r>
          </a:p>
          <a:p>
            <a:pPr>
              <a:buFontTx/>
              <a:buChar char="-"/>
            </a:pPr>
            <a:r>
              <a:rPr lang="cs-CZ" dirty="0" smtClean="0"/>
              <a:t>mají nejlépe vyvinutou nervovou soustavu</a:t>
            </a:r>
          </a:p>
          <a:p>
            <a:pPr>
              <a:buNone/>
            </a:pPr>
            <a:r>
              <a:rPr lang="cs-CZ" dirty="0" smtClean="0"/>
              <a:t>				(oči = velké, dokonale vyvinuté)</a:t>
            </a:r>
          </a:p>
          <a:p>
            <a:pPr>
              <a:buNone/>
            </a:pPr>
            <a:r>
              <a:rPr lang="cs-CZ" dirty="0" smtClean="0"/>
              <a:t>-    svalnatá noha přeměněna v nálevku</a:t>
            </a:r>
          </a:p>
          <a:p>
            <a:pPr>
              <a:buFontTx/>
              <a:buChar char="-"/>
            </a:pPr>
            <a:r>
              <a:rPr lang="cs-CZ" dirty="0" smtClean="0"/>
              <a:t>mají ramena + přísavky</a:t>
            </a:r>
          </a:p>
          <a:p>
            <a:pPr>
              <a:buFontTx/>
              <a:buChar char="-"/>
            </a:pPr>
            <a:r>
              <a:rPr lang="cs-CZ" dirty="0" smtClean="0"/>
              <a:t>oddělené pohlaví</a:t>
            </a:r>
          </a:p>
          <a:p>
            <a:pPr>
              <a:buFontTx/>
              <a:buChar char="-"/>
            </a:pPr>
            <a:r>
              <a:rPr lang="cs-CZ" dirty="0" smtClean="0"/>
              <a:t>vývin přímý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zástupci: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749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Sépie obecná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1800"/>
              </a:spcAft>
              <a:buNone/>
            </a:pPr>
            <a:r>
              <a:rPr lang="cs-CZ" sz="2400" dirty="0" smtClean="0"/>
              <a:t>	 žije v teplých mořích</a:t>
            </a:r>
          </a:p>
          <a:p>
            <a:pPr>
              <a:spcAft>
                <a:spcPts val="1800"/>
              </a:spcAft>
              <a:buFontTx/>
              <a:buChar char="-"/>
            </a:pPr>
            <a:r>
              <a:rPr lang="cs-CZ" sz="2400" dirty="0" smtClean="0"/>
              <a:t> asi 30 cm velká</a:t>
            </a:r>
          </a:p>
          <a:p>
            <a:pPr>
              <a:spcAft>
                <a:spcPts val="1800"/>
              </a:spcAft>
              <a:buFontTx/>
              <a:buChar char="-"/>
            </a:pPr>
            <a:r>
              <a:rPr lang="cs-CZ" sz="2400" dirty="0" smtClean="0"/>
              <a:t> má 10 ramen (8 kratších a 2 delší) = pohyb , lov </a:t>
            </a:r>
          </a:p>
          <a:p>
            <a:pPr>
              <a:spcAft>
                <a:spcPts val="1800"/>
              </a:spcAft>
              <a:buFontTx/>
              <a:buChar char="-"/>
            </a:pPr>
            <a:r>
              <a:rPr lang="cs-CZ" sz="2400" dirty="0" smtClean="0"/>
              <a:t> oporou těla je sépiová kost (= zbytek schránky)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8758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Chobotnice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1800"/>
              </a:spcAft>
              <a:buNone/>
            </a:pPr>
            <a:r>
              <a:rPr lang="cs-CZ" sz="2400" dirty="0" smtClean="0"/>
              <a:t>	 žije v teplých mořích</a:t>
            </a:r>
          </a:p>
          <a:p>
            <a:pPr>
              <a:spcAft>
                <a:spcPts val="1800"/>
              </a:spcAft>
              <a:buFontTx/>
              <a:buChar char="-"/>
            </a:pPr>
            <a:r>
              <a:rPr lang="cs-CZ" sz="2400" dirty="0" smtClean="0"/>
              <a:t> má osm stejně dlouhých ramen 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Picture 15" descr="C:\Users\mradousova\AppData\Local\Microsoft\Windows\Temporary Internet Files\Content.IE5\1T6MO8M4\MP9004231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68960"/>
            <a:ext cx="494962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1882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Krakatice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délka (+ ramena) 13 – 18 m</a:t>
            </a:r>
          </a:p>
          <a:p>
            <a:pPr>
              <a:buFontTx/>
              <a:buChar char="-"/>
            </a:pPr>
            <a:r>
              <a:rPr lang="cs-CZ" sz="2400" dirty="0" smtClean="0"/>
              <a:t>10 ramen ( 8 kratších a 2 delší)</a:t>
            </a:r>
          </a:p>
          <a:p>
            <a:pPr>
              <a:buFontTx/>
              <a:buChar char="-"/>
            </a:pPr>
            <a:r>
              <a:rPr lang="cs-CZ" sz="2400" dirty="0" smtClean="0"/>
              <a:t>je potravou pro vorvaně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46103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275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68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Měkkýši - hlavonožci</vt:lpstr>
      <vt:lpstr>Hlavonožci</vt:lpstr>
      <vt:lpstr>Sépie obecná</vt:lpstr>
      <vt:lpstr>Chobotnice</vt:lpstr>
      <vt:lpstr>Krakatice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 - hlavonožci</dc:title>
  <dc:creator>Radoušová Marcela</dc:creator>
  <cp:lastModifiedBy>Hynek</cp:lastModifiedBy>
  <cp:revision>9</cp:revision>
  <dcterms:created xsi:type="dcterms:W3CDTF">2012-02-08T13:22:35Z</dcterms:created>
  <dcterms:modified xsi:type="dcterms:W3CDTF">2012-05-12T09:52:48Z</dcterms:modified>
</cp:coreProperties>
</file>