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VY_52_INOVACE_19_Přírodopis 6. ročník_Kroužkovci úvod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</a:t>
          </a:r>
          <a:r>
            <a:rPr lang="cs-CZ" dirty="0" err="1" smtClean="0"/>
            <a:t>Radoušová</a:t>
          </a:r>
          <a:r>
            <a:rPr lang="cs-CZ" dirty="0" smtClean="0"/>
            <a:t> Marcela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Kroužkovci úvod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CD56A36B-7372-4659-BE08-9A2F00CBB546}">
      <dgm:prSet/>
      <dgm:spPr/>
      <dgm:t>
        <a:bodyPr/>
        <a:lstStyle/>
        <a:p>
          <a:pPr rtl="0"/>
          <a:r>
            <a:rPr lang="cs-CZ" smtClean="0"/>
            <a:t>Vytvořeno: </a:t>
          </a:r>
          <a:r>
            <a:rPr lang="cs-CZ" smtClean="0"/>
            <a:t>prosinec </a:t>
          </a:r>
          <a:r>
            <a:rPr lang="cs-CZ" smtClean="0"/>
            <a:t>2011</a:t>
          </a:r>
          <a:endParaRPr lang="cs-CZ" dirty="0"/>
        </a:p>
      </dgm:t>
    </dgm:pt>
    <dgm:pt modelId="{90E4BA9E-C7A1-40A9-962B-9CE3742315CD}" type="parTrans" cxnId="{F1BC1CB3-8E3E-492B-89D7-5400DA1A7831}">
      <dgm:prSet/>
      <dgm:spPr/>
      <dgm:t>
        <a:bodyPr/>
        <a:lstStyle/>
        <a:p>
          <a:endParaRPr lang="cs-CZ"/>
        </a:p>
      </dgm:t>
    </dgm:pt>
    <dgm:pt modelId="{10541479-E832-4B18-A230-5E575BE41E14}" type="sibTrans" cxnId="{F1BC1CB3-8E3E-492B-89D7-5400DA1A783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FD8D9BC4-787D-4F2A-87D9-CB9375BC3582}" type="pres">
      <dgm:prSet presAssocID="{CD56A36B-7372-4659-BE08-9A2F00CBB546}" presName="vertSpace6" presStyleLbl="node1" presStyleIdx="4" presStyleCnt="6"/>
      <dgm:spPr/>
      <dgm:t>
        <a:bodyPr/>
        <a:lstStyle/>
        <a:p>
          <a:endParaRPr lang="cs-CZ"/>
        </a:p>
      </dgm:t>
    </dgm:pt>
    <dgm:pt modelId="{6ADF3144-DD54-48E3-846E-4490A67E8E46}" type="pres">
      <dgm:prSet presAssocID="{CD56A36B-7372-4659-BE08-9A2F00CBB546}" presName="circle6" presStyleLbl="node1" presStyleIdx="5" presStyleCnt="6"/>
      <dgm:spPr/>
      <dgm:t>
        <a:bodyPr/>
        <a:lstStyle/>
        <a:p>
          <a:endParaRPr lang="cs-CZ"/>
        </a:p>
      </dgm:t>
    </dgm:pt>
    <dgm:pt modelId="{EA1F388F-C01C-4ADF-8F0C-5A83718EB75E}" type="pres">
      <dgm:prSet presAssocID="{CD56A36B-7372-4659-BE08-9A2F00CBB54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440EEE-65F9-4A42-A6FC-44C66C455374}" type="pres">
      <dgm:prSet presAssocID="{CD56A36B-7372-4659-BE08-9A2F00CBB54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1BC1CB3-8E3E-492B-89D7-5400DA1A7831}" srcId="{757F3AB3-0718-4624-B441-E567A8F0AB56}" destId="{CD56A36B-7372-4659-BE08-9A2F00CBB546}" srcOrd="5" destOrd="0" parTransId="{90E4BA9E-C7A1-40A9-962B-9CE3742315CD}" sibTransId="{10541479-E832-4B18-A230-5E575BE41E14}"/>
    <dgm:cxn modelId="{C53C5706-0810-43EA-AAA2-3EAE3C370F2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1652960-1831-4818-9BC6-47E247809254}" type="presOf" srcId="{D1D4F407-5343-4D3F-B5B9-D407B03CAEB4}" destId="{D005CE8C-CC26-4C3E-AC11-E15060ECD759}" srcOrd="0" destOrd="0" presId="urn:microsoft.com/office/officeart/2005/8/layout/target3"/>
    <dgm:cxn modelId="{95CCBB1E-EB6C-437C-974B-BE1E8248768C}" type="presOf" srcId="{D8197B8C-B260-4A16-BDF4-0947B075E274}" destId="{5A5FFA88-C948-4069-8E93-59FA12366E83}" srcOrd="1" destOrd="0" presId="urn:microsoft.com/office/officeart/2005/8/layout/target3"/>
    <dgm:cxn modelId="{35101B10-5F91-4D08-92BA-AE6791BADFA0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7FE8C15-010E-4B85-862C-A15E75582383}" type="presOf" srcId="{CD56A36B-7372-4659-BE08-9A2F00CBB546}" destId="{88440EEE-65F9-4A42-A6FC-44C66C455374}" srcOrd="1" destOrd="0" presId="urn:microsoft.com/office/officeart/2005/8/layout/target3"/>
    <dgm:cxn modelId="{A7A9ECD4-7619-49C0-88C7-AC92CBBD8AD0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5C3D8AC-22AC-498B-A8EF-CE6D943E0E00}" type="presOf" srcId="{D1B46980-6531-4606-95E6-44980827E919}" destId="{2BE915AB-18AA-4053-B92C-3BFC9ED204BB}" srcOrd="1" destOrd="0" presId="urn:microsoft.com/office/officeart/2005/8/layout/target3"/>
    <dgm:cxn modelId="{D1E5E72F-705D-4863-99FF-63746C2B0C75}" type="presOf" srcId="{CD56A36B-7372-4659-BE08-9A2F00CBB546}" destId="{EA1F388F-C01C-4ADF-8F0C-5A83718EB75E}" srcOrd="0" destOrd="0" presId="urn:microsoft.com/office/officeart/2005/8/layout/target3"/>
    <dgm:cxn modelId="{FF8504C5-910C-4681-A75D-4DFA81ADD82E}" type="presOf" srcId="{D1D4F407-5343-4D3F-B5B9-D407B03CAEB4}" destId="{AED2198E-93D5-4001-81B4-73124B309672}" srcOrd="1" destOrd="0" presId="urn:microsoft.com/office/officeart/2005/8/layout/target3"/>
    <dgm:cxn modelId="{12AF0021-A0F9-4FBE-A2B2-9FBB7A0B5839}" type="presOf" srcId="{757F3AB3-0718-4624-B441-E567A8F0AB56}" destId="{333A1088-737F-45CB-B68E-254E46348037}" srcOrd="0" destOrd="0" presId="urn:microsoft.com/office/officeart/2005/8/layout/target3"/>
    <dgm:cxn modelId="{5DA62FBB-CD27-4FA4-B879-A6425F3FD7B1}" type="presOf" srcId="{D8197B8C-B260-4A16-BDF4-0947B075E274}" destId="{25B08C86-7E15-44DC-BE7F-FFB55DD49D12}" srcOrd="0" destOrd="0" presId="urn:microsoft.com/office/officeart/2005/8/layout/target3"/>
    <dgm:cxn modelId="{C8CA4286-7F30-4EE1-8656-4E0758686E66}" type="presOf" srcId="{B651F6E3-6281-48DB-9319-2AEAFDAE7572}" destId="{619D679B-A015-4ECF-8348-D1034C574F40}" srcOrd="0" destOrd="0" presId="urn:microsoft.com/office/officeart/2005/8/layout/target3"/>
    <dgm:cxn modelId="{5AC40AFB-2093-485D-ABA9-2B243E438D70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FCE9BD4-EA7F-4346-9B9A-727C8947F8E0}" type="presParOf" srcId="{333A1088-737F-45CB-B68E-254E46348037}" destId="{F5ABB229-8D3B-4694-996A-96F23CF14429}" srcOrd="0" destOrd="0" presId="urn:microsoft.com/office/officeart/2005/8/layout/target3"/>
    <dgm:cxn modelId="{17B16E27-6AB7-49E0-A93A-8ABD726E69E9}" type="presParOf" srcId="{333A1088-737F-45CB-B68E-254E46348037}" destId="{F41139FD-01EE-4571-8B17-4FB00FC51163}" srcOrd="1" destOrd="0" presId="urn:microsoft.com/office/officeart/2005/8/layout/target3"/>
    <dgm:cxn modelId="{B10B3EA5-4BEB-4A50-830E-1EFF136A4FC4}" type="presParOf" srcId="{333A1088-737F-45CB-B68E-254E46348037}" destId="{D005CE8C-CC26-4C3E-AC11-E15060ECD759}" srcOrd="2" destOrd="0" presId="urn:microsoft.com/office/officeart/2005/8/layout/target3"/>
    <dgm:cxn modelId="{A6278779-1B70-4047-B2EE-1DB58214DEE3}" type="presParOf" srcId="{333A1088-737F-45CB-B68E-254E46348037}" destId="{2C702D82-9B77-49B7-9568-BB8EB47C3372}" srcOrd="3" destOrd="0" presId="urn:microsoft.com/office/officeart/2005/8/layout/target3"/>
    <dgm:cxn modelId="{7C9918A1-36A2-475C-BD44-AD1C45B81023}" type="presParOf" srcId="{333A1088-737F-45CB-B68E-254E46348037}" destId="{A52A0455-90FF-4808-ABD0-F02540D31D5A}" srcOrd="4" destOrd="0" presId="urn:microsoft.com/office/officeart/2005/8/layout/target3"/>
    <dgm:cxn modelId="{3B210B68-B337-42AC-92DC-2FFCB65F4763}" type="presParOf" srcId="{333A1088-737F-45CB-B68E-254E46348037}" destId="{6140AFEC-043D-4C43-A2F9-D0F5331DF3A3}" srcOrd="5" destOrd="0" presId="urn:microsoft.com/office/officeart/2005/8/layout/target3"/>
    <dgm:cxn modelId="{793D218D-D4A7-4E62-AB1F-E7650F0E3272}" type="presParOf" srcId="{333A1088-737F-45CB-B68E-254E46348037}" destId="{9358AC05-5D7D-4327-9F80-1AD486AEA664}" srcOrd="6" destOrd="0" presId="urn:microsoft.com/office/officeart/2005/8/layout/target3"/>
    <dgm:cxn modelId="{C55FE18D-765F-4949-A57B-2DB8FB6798B0}" type="presParOf" srcId="{333A1088-737F-45CB-B68E-254E46348037}" destId="{313FC574-E1CD-4FB4-B054-0B805CE0447D}" srcOrd="7" destOrd="0" presId="urn:microsoft.com/office/officeart/2005/8/layout/target3"/>
    <dgm:cxn modelId="{193AB0C4-1564-4B6F-9BC4-FF40D2AA431D}" type="presParOf" srcId="{333A1088-737F-45CB-B68E-254E46348037}" destId="{619D679B-A015-4ECF-8348-D1034C574F40}" srcOrd="8" destOrd="0" presId="urn:microsoft.com/office/officeart/2005/8/layout/target3"/>
    <dgm:cxn modelId="{8B40166C-7C58-4ECE-A76A-A471E6000F9C}" type="presParOf" srcId="{333A1088-737F-45CB-B68E-254E46348037}" destId="{322283A8-4A27-4CDA-BAE3-F381106A9174}" srcOrd="9" destOrd="0" presId="urn:microsoft.com/office/officeart/2005/8/layout/target3"/>
    <dgm:cxn modelId="{E24ED868-B43C-4286-8A90-4C0B59D856DE}" type="presParOf" srcId="{333A1088-737F-45CB-B68E-254E46348037}" destId="{FFC9F71D-1B4F-4AD9-A4A6-86ADEFC8AF5C}" srcOrd="10" destOrd="0" presId="urn:microsoft.com/office/officeart/2005/8/layout/target3"/>
    <dgm:cxn modelId="{6F56E6BD-8B49-4008-8C48-889BBFC924BE}" type="presParOf" srcId="{333A1088-737F-45CB-B68E-254E46348037}" destId="{25B08C86-7E15-44DC-BE7F-FFB55DD49D12}" srcOrd="11" destOrd="0" presId="urn:microsoft.com/office/officeart/2005/8/layout/target3"/>
    <dgm:cxn modelId="{9C56AF3F-9140-414E-B8E0-B32C329E2EB3}" type="presParOf" srcId="{333A1088-737F-45CB-B68E-254E46348037}" destId="{76644BE8-9D7C-4C09-B250-3D10AF48CBB7}" srcOrd="12" destOrd="0" presId="urn:microsoft.com/office/officeart/2005/8/layout/target3"/>
    <dgm:cxn modelId="{7FEFB102-4AF7-45D2-9F5C-D0043504DBC2}" type="presParOf" srcId="{333A1088-737F-45CB-B68E-254E46348037}" destId="{EE85B701-7295-41C0-BA7A-34D3756A2AE6}" srcOrd="13" destOrd="0" presId="urn:microsoft.com/office/officeart/2005/8/layout/target3"/>
    <dgm:cxn modelId="{7FD65EDC-A76B-45B1-A0BC-AFD83A77B263}" type="presParOf" srcId="{333A1088-737F-45CB-B68E-254E46348037}" destId="{8BEBB6EC-1DAA-4CAC-8A25-BC0FCBD5DBD5}" srcOrd="14" destOrd="0" presId="urn:microsoft.com/office/officeart/2005/8/layout/target3"/>
    <dgm:cxn modelId="{001317AA-12D5-4DD7-B4E9-5FC8BDB79D10}" type="presParOf" srcId="{333A1088-737F-45CB-B68E-254E46348037}" destId="{FD8D9BC4-787D-4F2A-87D9-CB9375BC3582}" srcOrd="15" destOrd="0" presId="urn:microsoft.com/office/officeart/2005/8/layout/target3"/>
    <dgm:cxn modelId="{B40C7A8F-1D16-4E24-8D16-B71ACA5EAB9A}" type="presParOf" srcId="{333A1088-737F-45CB-B68E-254E46348037}" destId="{6ADF3144-DD54-48E3-846E-4490A67E8E46}" srcOrd="16" destOrd="0" presId="urn:microsoft.com/office/officeart/2005/8/layout/target3"/>
    <dgm:cxn modelId="{0A16632A-D5D6-443D-8006-3DFAF5389BA9}" type="presParOf" srcId="{333A1088-737F-45CB-B68E-254E46348037}" destId="{EA1F388F-C01C-4ADF-8F0C-5A83718EB75E}" srcOrd="17" destOrd="0" presId="urn:microsoft.com/office/officeart/2005/8/layout/target3"/>
    <dgm:cxn modelId="{D6ABF7FC-B392-4B01-9BEC-2B06407E5535}" type="presParOf" srcId="{333A1088-737F-45CB-B68E-254E46348037}" destId="{AED2198E-93D5-4001-81B4-73124B309672}" srcOrd="18" destOrd="0" presId="urn:microsoft.com/office/officeart/2005/8/layout/target3"/>
    <dgm:cxn modelId="{5C5AE095-17E1-48C1-AC75-F22A1DDAB494}" type="presParOf" srcId="{333A1088-737F-45CB-B68E-254E46348037}" destId="{2BE915AB-18AA-4053-B92C-3BFC9ED204BB}" srcOrd="19" destOrd="0" presId="urn:microsoft.com/office/officeart/2005/8/layout/target3"/>
    <dgm:cxn modelId="{DA43683A-39F0-4948-8F9B-4F59D44AA691}" type="presParOf" srcId="{333A1088-737F-45CB-B68E-254E46348037}" destId="{6BB5E863-4638-4E1D-BFDE-399D028AC4ED}" srcOrd="20" destOrd="0" presId="urn:microsoft.com/office/officeart/2005/8/layout/target3"/>
    <dgm:cxn modelId="{B46031FB-C9D1-4E59-AE7F-224A800B445C}" type="presParOf" srcId="{333A1088-737F-45CB-B68E-254E46348037}" destId="{5A5FFA88-C948-4069-8E93-59FA12366E83}" srcOrd="21" destOrd="0" presId="urn:microsoft.com/office/officeart/2005/8/layout/target3"/>
    <dgm:cxn modelId="{24E34A45-475A-44AA-9E86-235F1E26F077}" type="presParOf" srcId="{333A1088-737F-45CB-B68E-254E46348037}" destId="{890E4F0B-2866-4A3F-A3C7-2A14B1797930}" srcOrd="22" destOrd="0" presId="urn:microsoft.com/office/officeart/2005/8/layout/target3"/>
    <dgm:cxn modelId="{CF3C2CC9-5AC6-4F8D-96FA-357B81C1C7DF}" type="presParOf" srcId="{333A1088-737F-45CB-B68E-254E46348037}" destId="{88440EEE-65F9-4A42-A6FC-44C66C455374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dirty="0" err="1" smtClean="0"/>
            <a:t>Radoušová</a:t>
          </a:r>
          <a:r>
            <a:rPr lang="cs-CZ" sz="1400" kern="1200" dirty="0" smtClean="0"/>
            <a:t> Marcela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VY_52_INOVACE_19_Přírodopis 6. ročník_Kroužkovci úvod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Kroužkovci úvod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6ADF3144-DD54-48E3-846E-4490A67E8E46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A1F388F-C01C-4ADF-8F0C-5A83718EB75E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Vytvořeno: </a:t>
          </a:r>
          <a:r>
            <a:rPr lang="cs-CZ" sz="1400" kern="1200" smtClean="0"/>
            <a:t>prosinec </a:t>
          </a:r>
          <a:r>
            <a:rPr lang="cs-CZ" sz="1400" kern="1200" smtClean="0"/>
            <a:t>2011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D3D97-C7C9-43CE-8BDF-7CA020C2BD70}" type="datetimeFigureOut">
              <a:rPr lang="cs-CZ" smtClean="0"/>
              <a:pPr/>
              <a:t>12.5.2012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B065E-3B0A-4E0C-83CD-1B3ECED7288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hyperlink" Target="http://www.google.cz/imgres?q=%C5%BE%C3%AD%C5%BEaly&amp;hl=cs&amp;sa=X&amp;biw=1600&amp;bih=778&amp;tbm=isch&amp;prmd=imvns&amp;tbnid=AfNbfodsOdnlOM:&amp;imgrefurl=http://dinosauri-bakov.blog.cz/1102/spravna-odpoved-na-anketu-ma-zizala-oci&amp;docid=WQ9-8vQMqpV4ZM&amp;imgurl=http://nd04.jxs.cz/274/657/62da65d689_73469595_o2.jpg&amp;w=600&amp;h=370&amp;ei=HnAyT9_QD6en4gTH58yLBQ&amp;zoom=1&amp;iact=rc&amp;dur=426&amp;sig=115765948543038984433&amp;page=1&amp;tbnh=127&amp;tbnw=179&amp;start=0&amp;ndsp=33&amp;ved=1t:429,r:14,s:0&amp;tx=88&amp;ty=59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76259548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Kroužkovci - úvod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</a:t>
            </a:r>
          </a:p>
          <a:p>
            <a:pPr>
              <a:buNone/>
            </a:pPr>
            <a:r>
              <a:rPr lang="cs-CZ" dirty="0" smtClean="0"/>
              <a:t>	- prezentace pro přírodopis  6.ročník – 						kroužkovci - úvod</a:t>
            </a:r>
          </a:p>
          <a:p>
            <a:pPr>
              <a:buNone/>
            </a:pPr>
            <a:r>
              <a:rPr lang="cs-CZ" dirty="0" smtClean="0"/>
              <a:t>	- pro interaktivní tabuli</a:t>
            </a:r>
          </a:p>
          <a:p>
            <a:pPr>
              <a:buNone/>
            </a:pPr>
            <a:r>
              <a:rPr lang="cs-CZ" dirty="0" smtClean="0"/>
              <a:t>	- pomůcky: obrázek žížaly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Kroužkovci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/>
              <a:t>= mají stejnoměrně článkované tělo + štětinky (pohyb)</a:t>
            </a:r>
          </a:p>
          <a:p>
            <a:pPr>
              <a:buNone/>
            </a:pPr>
            <a:r>
              <a:rPr lang="cs-CZ" u="sng" dirty="0" smtClean="0"/>
              <a:t>žijí:</a:t>
            </a:r>
            <a:r>
              <a:rPr lang="cs-CZ" dirty="0" smtClean="0"/>
              <a:t>					</a:t>
            </a:r>
            <a:r>
              <a:rPr lang="cs-CZ" dirty="0" smtClean="0">
                <a:hlinkClick r:id="rId2"/>
              </a:rPr>
              <a:t> ODKAZ</a:t>
            </a:r>
            <a:endParaRPr lang="cs-CZ" u="sng" dirty="0" smtClean="0"/>
          </a:p>
          <a:p>
            <a:pPr>
              <a:buNone/>
            </a:pPr>
            <a:r>
              <a:rPr lang="cs-CZ" dirty="0" smtClean="0"/>
              <a:t>	- souš (vlhké prostředí)</a:t>
            </a:r>
          </a:p>
          <a:p>
            <a:pPr>
              <a:buNone/>
            </a:pPr>
            <a:r>
              <a:rPr lang="cs-CZ" dirty="0" smtClean="0"/>
              <a:t>	- voda (sladká, slaná)</a:t>
            </a:r>
          </a:p>
          <a:p>
            <a:pPr>
              <a:buNone/>
            </a:pPr>
            <a:r>
              <a:rPr lang="cs-CZ" u="sng" dirty="0" smtClean="0"/>
              <a:t>potrava:</a:t>
            </a:r>
          </a:p>
          <a:p>
            <a:pPr>
              <a:buNone/>
            </a:pPr>
            <a:r>
              <a:rPr lang="cs-CZ" dirty="0" smtClean="0"/>
              <a:t>	- drobní živočichové</a:t>
            </a:r>
          </a:p>
          <a:p>
            <a:pPr>
              <a:buNone/>
            </a:pPr>
            <a:r>
              <a:rPr lang="cs-CZ" dirty="0" smtClean="0"/>
              <a:t>	- odumřelé části rostlin (</a:t>
            </a:r>
            <a:r>
              <a:rPr lang="cs-CZ" dirty="0" err="1" smtClean="0"/>
              <a:t>rozkladači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	- sají krev ( paraziti)</a:t>
            </a:r>
          </a:p>
          <a:p>
            <a:pPr>
              <a:buNone/>
            </a:pPr>
            <a:r>
              <a:rPr lang="cs-CZ" u="sng" dirty="0" smtClean="0"/>
              <a:t>dělení:</a:t>
            </a:r>
          </a:p>
          <a:p>
            <a:pPr>
              <a:buNone/>
            </a:pPr>
            <a:r>
              <a:rPr lang="cs-CZ" dirty="0" smtClean="0"/>
              <a:t>	1. </a:t>
            </a:r>
            <a:r>
              <a:rPr lang="cs-CZ" dirty="0" err="1" smtClean="0"/>
              <a:t>opaskovci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2. mnohoštětinatci</a:t>
            </a:r>
          </a:p>
          <a:p>
            <a:pPr>
              <a:buNone/>
            </a:pPr>
            <a:endParaRPr lang="cs-CZ" u="sng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 descr="C:\Users\mradousova\AppData\Local\Microsoft\Windows\Temporary Internet Files\Content.IE5\1T6MO8M4\MC9000573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349" y="5157192"/>
            <a:ext cx="1799539" cy="14859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smtClean="0"/>
              <a:t>Použité 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http://microsoft.com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46</Words>
  <Application>Microsoft Office PowerPoint</Application>
  <PresentationFormat>Předvádění na obrazovce (4:3)</PresentationFormat>
  <Paragraphs>25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Snímek 1</vt:lpstr>
      <vt:lpstr>Kroužkovci - úvod</vt:lpstr>
      <vt:lpstr>Kroužkovci</vt:lpstr>
      <vt:lpstr>Použité zdroje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Macík</dc:creator>
  <cp:lastModifiedBy>Hynek</cp:lastModifiedBy>
  <cp:revision>8</cp:revision>
  <dcterms:created xsi:type="dcterms:W3CDTF">2012-02-08T20:56:13Z</dcterms:created>
  <dcterms:modified xsi:type="dcterms:W3CDTF">2012-05-12T09:53:06Z</dcterms:modified>
</cp:coreProperties>
</file>