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60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VY_52_INOVACE_20_Přírodopis 6. ročník_Kroužkovci zástupci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Kroužkovci zástupci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F687BCD-A978-448C-96A3-B48D68AC0811}">
      <dgm:prSet/>
      <dgm:spPr/>
      <dgm:t>
        <a:bodyPr/>
        <a:lstStyle/>
        <a:p>
          <a:pPr rtl="0"/>
          <a:r>
            <a:rPr lang="cs-CZ" smtClean="0"/>
            <a:t>Vytvořeno: leden 2012</a:t>
          </a:r>
          <a:endParaRPr lang="cs-CZ" dirty="0"/>
        </a:p>
      </dgm:t>
    </dgm:pt>
    <dgm:pt modelId="{5E6A65DA-80B7-43E8-B7A6-85A231717566}" type="parTrans" cxnId="{334A64C8-BCB5-46A9-BB38-7BE9E824FE5D}">
      <dgm:prSet/>
      <dgm:spPr/>
      <dgm:t>
        <a:bodyPr/>
        <a:lstStyle/>
        <a:p>
          <a:endParaRPr lang="cs-CZ"/>
        </a:p>
      </dgm:t>
    </dgm:pt>
    <dgm:pt modelId="{13A22CCC-8AB3-42A2-BF4F-8ADCB67B22F8}" type="sibTrans" cxnId="{334A64C8-BCB5-46A9-BB38-7BE9E824FE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D78EA4B-17BF-4526-9179-DAD287A5FBF8}" type="pres">
      <dgm:prSet presAssocID="{2F687BCD-A978-448C-96A3-B48D68AC0811}" presName="vertSpace6" presStyleLbl="node1" presStyleIdx="4" presStyleCnt="6"/>
      <dgm:spPr/>
      <dgm:t>
        <a:bodyPr/>
        <a:lstStyle/>
        <a:p>
          <a:endParaRPr lang="cs-CZ"/>
        </a:p>
      </dgm:t>
    </dgm:pt>
    <dgm:pt modelId="{550B741B-606C-485C-AC7C-94F4CEA0F646}" type="pres">
      <dgm:prSet presAssocID="{2F687BCD-A978-448C-96A3-B48D68AC0811}" presName="circle6" presStyleLbl="node1" presStyleIdx="5" presStyleCnt="6"/>
      <dgm:spPr/>
      <dgm:t>
        <a:bodyPr/>
        <a:lstStyle/>
        <a:p>
          <a:endParaRPr lang="cs-CZ"/>
        </a:p>
      </dgm:t>
    </dgm:pt>
    <dgm:pt modelId="{750F1727-F980-4A5E-8720-42998300CD39}" type="pres">
      <dgm:prSet presAssocID="{2F687BCD-A978-448C-96A3-B48D68AC081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933F62-18C0-4D63-B782-3E2E884C0703}" type="pres">
      <dgm:prSet presAssocID="{2F687BCD-A978-448C-96A3-B48D68AC081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D4F760-36CC-4ABA-9929-CF7F428CFF0D}" type="presOf" srcId="{D1D4F407-5343-4D3F-B5B9-D407B03CAEB4}" destId="{AED2198E-93D5-4001-81B4-73124B309672}" srcOrd="1" destOrd="0" presId="urn:microsoft.com/office/officeart/2005/8/layout/target3"/>
    <dgm:cxn modelId="{8E90C2E3-867D-40BA-82F5-45C0C70F9202}" type="presOf" srcId="{D8197B8C-B260-4A16-BDF4-0947B075E274}" destId="{25B08C86-7E15-44DC-BE7F-FFB55DD49D12}" srcOrd="0" destOrd="0" presId="urn:microsoft.com/office/officeart/2005/8/layout/target3"/>
    <dgm:cxn modelId="{D756999E-4B1C-43B0-9B76-FBBCFD74E60A}" type="presOf" srcId="{2F687BCD-A978-448C-96A3-B48D68AC0811}" destId="{750F1727-F980-4A5E-8720-42998300CD39}" srcOrd="0" destOrd="0" presId="urn:microsoft.com/office/officeart/2005/8/layout/target3"/>
    <dgm:cxn modelId="{FF9B545C-FF70-481F-A0D0-7176DE192FEE}" type="presOf" srcId="{B651F6E3-6281-48DB-9319-2AEAFDAE7572}" destId="{6BB5E863-4638-4E1D-BFDE-399D028AC4ED}" srcOrd="1" destOrd="0" presId="urn:microsoft.com/office/officeart/2005/8/layout/target3"/>
    <dgm:cxn modelId="{F7C440B9-E2FD-4387-A57E-50F50824D60F}" type="presOf" srcId="{4C35D32F-0EAB-4CD7-82EE-45574DC2A586}" destId="{890E4F0B-2866-4A3F-A3C7-2A14B1797930}" srcOrd="1" destOrd="0" presId="urn:microsoft.com/office/officeart/2005/8/layout/target3"/>
    <dgm:cxn modelId="{334A64C8-BCB5-46A9-BB38-7BE9E824FE5D}" srcId="{757F3AB3-0718-4624-B441-E567A8F0AB56}" destId="{2F687BCD-A978-448C-96A3-B48D68AC0811}" srcOrd="5" destOrd="0" parTransId="{5E6A65DA-80B7-43E8-B7A6-85A231717566}" sibTransId="{13A22CCC-8AB3-42A2-BF4F-8ADCB67B22F8}"/>
    <dgm:cxn modelId="{FA8E0A6E-723A-49A6-9837-1E54B21DFAF4}" type="presOf" srcId="{2F687BCD-A978-448C-96A3-B48D68AC0811}" destId="{09933F62-18C0-4D63-B782-3E2E884C0703}" srcOrd="1" destOrd="0" presId="urn:microsoft.com/office/officeart/2005/8/layout/target3"/>
    <dgm:cxn modelId="{B9130663-D01E-4827-A53E-A2EACE52DC2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8C8320-F2B1-40A3-9E7F-91B5D766805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5F2F59-7675-4D3A-9126-A4370B11ADF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E61A83-A796-4BDB-8703-E6E8EE15F43D}" type="presOf" srcId="{D8197B8C-B260-4A16-BDF4-0947B075E274}" destId="{5A5FFA88-C948-4069-8E93-59FA12366E83}" srcOrd="1" destOrd="0" presId="urn:microsoft.com/office/officeart/2005/8/layout/target3"/>
    <dgm:cxn modelId="{0F117320-EA04-47A6-8514-F32EEEC9238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A7C057F-774A-4A5F-9BC6-045572A8B76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5B3B6B-1DA0-42A1-9B03-60E3CE20C813}" type="presOf" srcId="{D1B46980-6531-4606-95E6-44980827E919}" destId="{2BE915AB-18AA-4053-B92C-3BFC9ED204BB}" srcOrd="1" destOrd="0" presId="urn:microsoft.com/office/officeart/2005/8/layout/target3"/>
    <dgm:cxn modelId="{2B095393-C0E7-4532-9A8A-CAD214EADFF5}" type="presParOf" srcId="{333A1088-737F-45CB-B68E-254E46348037}" destId="{F5ABB229-8D3B-4694-996A-96F23CF14429}" srcOrd="0" destOrd="0" presId="urn:microsoft.com/office/officeart/2005/8/layout/target3"/>
    <dgm:cxn modelId="{9C8F18B7-B49B-45A5-8D5B-380D78324EC0}" type="presParOf" srcId="{333A1088-737F-45CB-B68E-254E46348037}" destId="{F41139FD-01EE-4571-8B17-4FB00FC51163}" srcOrd="1" destOrd="0" presId="urn:microsoft.com/office/officeart/2005/8/layout/target3"/>
    <dgm:cxn modelId="{5AB1984E-44E2-4D58-9B5B-D07BAB084469}" type="presParOf" srcId="{333A1088-737F-45CB-B68E-254E46348037}" destId="{D005CE8C-CC26-4C3E-AC11-E15060ECD759}" srcOrd="2" destOrd="0" presId="urn:microsoft.com/office/officeart/2005/8/layout/target3"/>
    <dgm:cxn modelId="{DE627337-4075-400D-946A-333023FF465F}" type="presParOf" srcId="{333A1088-737F-45CB-B68E-254E46348037}" destId="{2C702D82-9B77-49B7-9568-BB8EB47C3372}" srcOrd="3" destOrd="0" presId="urn:microsoft.com/office/officeart/2005/8/layout/target3"/>
    <dgm:cxn modelId="{94B67F1F-680D-4650-95F7-4A519F3492B5}" type="presParOf" srcId="{333A1088-737F-45CB-B68E-254E46348037}" destId="{A52A0455-90FF-4808-ABD0-F02540D31D5A}" srcOrd="4" destOrd="0" presId="urn:microsoft.com/office/officeart/2005/8/layout/target3"/>
    <dgm:cxn modelId="{F1FF067F-D51A-4915-83A9-E4C6AEED1D23}" type="presParOf" srcId="{333A1088-737F-45CB-B68E-254E46348037}" destId="{6140AFEC-043D-4C43-A2F9-D0F5331DF3A3}" srcOrd="5" destOrd="0" presId="urn:microsoft.com/office/officeart/2005/8/layout/target3"/>
    <dgm:cxn modelId="{A282048A-040E-4500-A8E3-3642D79F6630}" type="presParOf" srcId="{333A1088-737F-45CB-B68E-254E46348037}" destId="{9358AC05-5D7D-4327-9F80-1AD486AEA664}" srcOrd="6" destOrd="0" presId="urn:microsoft.com/office/officeart/2005/8/layout/target3"/>
    <dgm:cxn modelId="{3F31783F-AD7A-4A31-A189-4DBD0EB4C9A7}" type="presParOf" srcId="{333A1088-737F-45CB-B68E-254E46348037}" destId="{313FC574-E1CD-4FB4-B054-0B805CE0447D}" srcOrd="7" destOrd="0" presId="urn:microsoft.com/office/officeart/2005/8/layout/target3"/>
    <dgm:cxn modelId="{2302577B-D7B3-4CF4-94BA-D4BBE5F1FE09}" type="presParOf" srcId="{333A1088-737F-45CB-B68E-254E46348037}" destId="{619D679B-A015-4ECF-8348-D1034C574F40}" srcOrd="8" destOrd="0" presId="urn:microsoft.com/office/officeart/2005/8/layout/target3"/>
    <dgm:cxn modelId="{8030DED0-69F6-479B-A80A-6077D4A8D50D}" type="presParOf" srcId="{333A1088-737F-45CB-B68E-254E46348037}" destId="{322283A8-4A27-4CDA-BAE3-F381106A9174}" srcOrd="9" destOrd="0" presId="urn:microsoft.com/office/officeart/2005/8/layout/target3"/>
    <dgm:cxn modelId="{A5ED8DD2-D5EF-455C-AC9C-D068E652EBD1}" type="presParOf" srcId="{333A1088-737F-45CB-B68E-254E46348037}" destId="{FFC9F71D-1B4F-4AD9-A4A6-86ADEFC8AF5C}" srcOrd="10" destOrd="0" presId="urn:microsoft.com/office/officeart/2005/8/layout/target3"/>
    <dgm:cxn modelId="{6C8AF2E6-E2D7-46BB-956B-608C71A3D90B}" type="presParOf" srcId="{333A1088-737F-45CB-B68E-254E46348037}" destId="{25B08C86-7E15-44DC-BE7F-FFB55DD49D12}" srcOrd="11" destOrd="0" presId="urn:microsoft.com/office/officeart/2005/8/layout/target3"/>
    <dgm:cxn modelId="{CDC21073-9726-4B16-8B34-336E06F069E2}" type="presParOf" srcId="{333A1088-737F-45CB-B68E-254E46348037}" destId="{76644BE8-9D7C-4C09-B250-3D10AF48CBB7}" srcOrd="12" destOrd="0" presId="urn:microsoft.com/office/officeart/2005/8/layout/target3"/>
    <dgm:cxn modelId="{A28EA4DE-3B57-452C-990A-0B335539EC58}" type="presParOf" srcId="{333A1088-737F-45CB-B68E-254E46348037}" destId="{EE85B701-7295-41C0-BA7A-34D3756A2AE6}" srcOrd="13" destOrd="0" presId="urn:microsoft.com/office/officeart/2005/8/layout/target3"/>
    <dgm:cxn modelId="{767EF301-C3AB-4E6C-AE65-6C2855837219}" type="presParOf" srcId="{333A1088-737F-45CB-B68E-254E46348037}" destId="{8BEBB6EC-1DAA-4CAC-8A25-BC0FCBD5DBD5}" srcOrd="14" destOrd="0" presId="urn:microsoft.com/office/officeart/2005/8/layout/target3"/>
    <dgm:cxn modelId="{B4C2E211-F91D-4DA8-8E1C-30508293FD5C}" type="presParOf" srcId="{333A1088-737F-45CB-B68E-254E46348037}" destId="{DD78EA4B-17BF-4526-9179-DAD287A5FBF8}" srcOrd="15" destOrd="0" presId="urn:microsoft.com/office/officeart/2005/8/layout/target3"/>
    <dgm:cxn modelId="{B2A47C04-6C47-4714-B2AC-40D02E7E30A9}" type="presParOf" srcId="{333A1088-737F-45CB-B68E-254E46348037}" destId="{550B741B-606C-485C-AC7C-94F4CEA0F646}" srcOrd="16" destOrd="0" presId="urn:microsoft.com/office/officeart/2005/8/layout/target3"/>
    <dgm:cxn modelId="{EF19222B-7FD9-4104-A4BA-B2E75F753655}" type="presParOf" srcId="{333A1088-737F-45CB-B68E-254E46348037}" destId="{750F1727-F980-4A5E-8720-42998300CD39}" srcOrd="17" destOrd="0" presId="urn:microsoft.com/office/officeart/2005/8/layout/target3"/>
    <dgm:cxn modelId="{EC983508-8069-4BD0-AE1E-56B11559B608}" type="presParOf" srcId="{333A1088-737F-45CB-B68E-254E46348037}" destId="{AED2198E-93D5-4001-81B4-73124B309672}" srcOrd="18" destOrd="0" presId="urn:microsoft.com/office/officeart/2005/8/layout/target3"/>
    <dgm:cxn modelId="{57E6D07B-3291-4872-BB57-7B996BB758F2}" type="presParOf" srcId="{333A1088-737F-45CB-B68E-254E46348037}" destId="{2BE915AB-18AA-4053-B92C-3BFC9ED204BB}" srcOrd="19" destOrd="0" presId="urn:microsoft.com/office/officeart/2005/8/layout/target3"/>
    <dgm:cxn modelId="{58CF8299-4E60-4930-A096-E4DADA3ECEE0}" type="presParOf" srcId="{333A1088-737F-45CB-B68E-254E46348037}" destId="{6BB5E863-4638-4E1D-BFDE-399D028AC4ED}" srcOrd="20" destOrd="0" presId="urn:microsoft.com/office/officeart/2005/8/layout/target3"/>
    <dgm:cxn modelId="{1716BCEA-23BC-402C-ABAC-8616BEF61CCE}" type="presParOf" srcId="{333A1088-737F-45CB-B68E-254E46348037}" destId="{5A5FFA88-C948-4069-8E93-59FA12366E83}" srcOrd="21" destOrd="0" presId="urn:microsoft.com/office/officeart/2005/8/layout/target3"/>
    <dgm:cxn modelId="{08ACE7C4-2708-45B4-BEC8-CCFD98169396}" type="presParOf" srcId="{333A1088-737F-45CB-B68E-254E46348037}" destId="{890E4F0B-2866-4A3F-A3C7-2A14B1797930}" srcOrd="22" destOrd="0" presId="urn:microsoft.com/office/officeart/2005/8/layout/target3"/>
    <dgm:cxn modelId="{22CD65F0-6B0A-4FD1-9995-E2B48DC7B88B}" type="presParOf" srcId="{333A1088-737F-45CB-B68E-254E46348037}" destId="{09933F62-18C0-4D63-B782-3E2E884C070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VY_52_INOVACE_20_Přírodopis 6. ročník_Kroužkovci zástupci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Kroužkovci zástupci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50B741B-606C-485C-AC7C-94F4CEA0F64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0F1727-F980-4A5E-8720-42998300CD3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1165E-B616-484F-AAF0-904A85CBC30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E1D03-3482-4495-95CB-086C7E6A0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n%C3%ADt%C4%9Bnky&amp;hl=cs&amp;biw=984&amp;bih=505&amp;tbm=isch&amp;tbnid=KJ52pCV0M8JJjM:&amp;imgrefurl=http://rybicky.net/atlasostatnich/nitenka_obecna&amp;docid=2ytxGzZhkjMPYM&amp;imgurl=http://rybicky.net/obr/plzi/max/668.jpg&amp;w=900&amp;h=600&amp;ei=x3AyT-2PCOqO4gSP9aWgBQ&amp;zoom=1&amp;iact=hc&amp;vpx=102&amp;vpy=192&amp;dur=1408&amp;hovh=183&amp;hovw=275&amp;tx=150&amp;ty=131&amp;sig=115765948543038984433&amp;page=2&amp;tbnh=151&amp;tbnw=202&amp;start=10&amp;ndsp=12&amp;ved=1t:429,r:8,s:10" TargetMode="External"/><Relationship Id="rId2" Type="http://schemas.openxmlformats.org/officeDocument/2006/relationships/hyperlink" Target="http://www.google.cz/imgres?q=%C5%BE%C3%AD%C5%BEaly&amp;hl=cs&amp;sa=X&amp;biw=1600&amp;bih=778&amp;tbm=isch&amp;prmd=imvns&amp;tbnid=AfNbfodsOdnlOM:&amp;imgrefurl=http://dinosauri-bakov.blog.cz/1102/spravna-odpoved-na-anketu-ma-zizala-oci&amp;docid=WQ9-8vQMqpV4ZM&amp;imgurl=http://nd04.jxs.cz/274/657/62da65d689_73469595_o2.jpg&amp;w=600&amp;h=370&amp;ei=HnAyT9_QD6en4gTH58yLBQ&amp;zoom=1&amp;iact=rc&amp;dur=426&amp;sig=115765948543038984433&amp;page=1&amp;tbnh=127&amp;tbnw=179&amp;start=0&amp;ndsp=33&amp;ved=1t:429,r:14,s:0&amp;tx=88&amp;ty=5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Kroužkovci - zástupci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 6.ročník – 						kroužkovci - zástupci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r>
              <a:rPr lang="cs-CZ" dirty="0" smtClean="0"/>
              <a:t>	- pomůcky: obrázek žížaly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1. </a:t>
            </a:r>
            <a:r>
              <a:rPr lang="cs-CZ" sz="3200" b="1" u="sng" dirty="0" err="1" smtClean="0"/>
              <a:t>Opaskovci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/>
              <a:t>= podle opasku (přední část těla)</a:t>
            </a:r>
          </a:p>
          <a:p>
            <a:pPr marL="0" indent="0">
              <a:buNone/>
            </a:pPr>
            <a:r>
              <a:rPr lang="cs-CZ" sz="2400" dirty="0"/>
              <a:t>	- opasek vylučuje sliz, který usnadňuje přenos spermií a 				vytváří kolem vajíček obal (kokon)</a:t>
            </a:r>
          </a:p>
          <a:p>
            <a:pPr marL="0" indent="0">
              <a:buNone/>
            </a:pPr>
            <a:r>
              <a:rPr lang="cs-CZ" sz="2400" u="sng" dirty="0"/>
              <a:t>tělo: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/>
              <a:t>trávení</a:t>
            </a:r>
            <a:r>
              <a:rPr lang="cs-CZ" sz="2400" u="sng" dirty="0" smtClean="0"/>
              <a:t>=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-……..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dýchání=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-……..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cévní soustava=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-………..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nervová soustava=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-………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rozmnožování=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-……….</a:t>
            </a:r>
          </a:p>
        </p:txBody>
      </p:sp>
    </p:spTree>
    <p:extLst>
      <p:ext uri="{BB962C8B-B14F-4D97-AF65-F5344CB8AC3E}">
        <p14:creationId xmlns:p14="http://schemas.microsoft.com/office/powerpoint/2010/main" xmlns="" val="179068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1. </a:t>
            </a:r>
            <a:r>
              <a:rPr lang="cs-CZ" sz="3200" b="1" u="sng" dirty="0" err="1"/>
              <a:t>O</a:t>
            </a:r>
            <a:r>
              <a:rPr lang="cs-CZ" sz="3200" b="1" u="sng" dirty="0" err="1" smtClean="0"/>
              <a:t>paskovci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= podle opasku (přední část těla)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opasek vylučuje sliz, který usnadňuje přenos spermií a 				vytváří kolem vajíček obal (kokon)</a:t>
            </a:r>
          </a:p>
          <a:p>
            <a:pPr marL="0" indent="0">
              <a:buNone/>
            </a:pPr>
            <a:r>
              <a:rPr lang="cs-CZ" sz="2400" u="sng" dirty="0"/>
              <a:t>t</a:t>
            </a:r>
            <a:r>
              <a:rPr lang="cs-CZ" sz="2400" u="sng" dirty="0" smtClean="0"/>
              <a:t>ělo: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trávení= </a:t>
            </a:r>
            <a:r>
              <a:rPr lang="cs-CZ" sz="2400" dirty="0" smtClean="0"/>
              <a:t>ústní otvor --- trávicí trubice--- řitní otvor 				(vyvrhuje nestrávené zbytky potravy = 			přispívá k vytváření humusu v půdě)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dýchání =</a:t>
            </a:r>
            <a:r>
              <a:rPr lang="cs-CZ" sz="2400" dirty="0" smtClean="0"/>
              <a:t> </a:t>
            </a:r>
            <a:r>
              <a:rPr lang="cs-CZ" sz="2400" dirty="0" smtClean="0"/>
              <a:t>celý povrch těla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cévní </a:t>
            </a:r>
            <a:r>
              <a:rPr lang="cs-CZ" sz="2400" u="sng" dirty="0" smtClean="0"/>
              <a:t>soustava =</a:t>
            </a:r>
            <a:r>
              <a:rPr lang="cs-CZ" sz="2400" dirty="0" smtClean="0"/>
              <a:t> </a:t>
            </a:r>
            <a:r>
              <a:rPr lang="cs-CZ" sz="2400" dirty="0" smtClean="0"/>
              <a:t>uzavřená (hřbetní a břišní céva)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nervová </a:t>
            </a:r>
            <a:r>
              <a:rPr lang="cs-CZ" sz="2400" u="sng" dirty="0" smtClean="0"/>
              <a:t>soustava =</a:t>
            </a:r>
            <a:r>
              <a:rPr lang="cs-CZ" sz="2400" dirty="0" smtClean="0"/>
              <a:t> </a:t>
            </a:r>
            <a:r>
              <a:rPr lang="cs-CZ" sz="2400" dirty="0" smtClean="0"/>
              <a:t>žebříčková</a:t>
            </a:r>
          </a:p>
          <a:p>
            <a:pPr marL="0" indent="0">
              <a:buNone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113860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 smtClean="0"/>
              <a:t>rozmnožování=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	- obojetník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vývin přímý (vajíčka uložena ve slizovém obalu do 				půdy—z nich se líhnou žížaly)</a:t>
            </a:r>
          </a:p>
          <a:p>
            <a:pPr marL="0" indent="0">
              <a:buNone/>
            </a:pPr>
            <a:r>
              <a:rPr lang="cs-CZ" sz="2400" b="1" u="sng" dirty="0"/>
              <a:t>z</a:t>
            </a:r>
            <a:r>
              <a:rPr lang="cs-CZ" sz="2400" b="1" u="sng" dirty="0" smtClean="0"/>
              <a:t>ástupci: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žížaly </a:t>
            </a:r>
            <a:r>
              <a:rPr lang="cs-CZ" sz="2400" dirty="0" smtClean="0"/>
              <a:t>: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Žížala obecná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Žížala hnojní (6-10 cm)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výrazně červená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Nítěnka</a:t>
            </a:r>
            <a:r>
              <a:rPr lang="cs-CZ" sz="2400" dirty="0" smtClean="0"/>
              <a:t>			</a:t>
            </a:r>
            <a:r>
              <a:rPr lang="cs-CZ" sz="2400" dirty="0" smtClean="0">
                <a:hlinkClick r:id="rId3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znečištěné vody</a:t>
            </a:r>
          </a:p>
          <a:p>
            <a:pPr marL="0" indent="0">
              <a:buNone/>
            </a:pPr>
            <a:r>
              <a:rPr lang="cs-CZ" sz="2400" dirty="0"/>
              <a:t>		</a:t>
            </a:r>
            <a:r>
              <a:rPr lang="cs-CZ" sz="2400" dirty="0" smtClean="0"/>
              <a:t>- krmivo pro akvarijní ryby</a:t>
            </a:r>
          </a:p>
        </p:txBody>
      </p:sp>
      <p:pic>
        <p:nvPicPr>
          <p:cNvPr id="1026" name="Picture 2" descr="C:\Users\mradousova\AppData\Local\Microsoft\Windows\Temporary Internet Files\Content.IE5\1T6MO8M4\MC90005734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9080" y="3068960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795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/>
              <a:t>z</a:t>
            </a:r>
            <a:r>
              <a:rPr lang="cs-CZ" sz="2400" b="1" u="sng" dirty="0" smtClean="0"/>
              <a:t>ástupci: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b="1" dirty="0" smtClean="0"/>
              <a:t>pijavice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sladké i slané vody (vlhké tropy = souš)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parazité = okrouhlé přísavky (přisají se na 								hostitele)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Pijavka koňská (10 cm)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živí se vodními živočichy (hmyz)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Pijavka lékařská (10-15cm)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u nás vzácná, hojně ve Francii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Chobotnatka</a:t>
            </a:r>
            <a:r>
              <a:rPr lang="cs-CZ" sz="2400" dirty="0" smtClean="0"/>
              <a:t> rybí (4cm)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 nejčastěji na kaprovitých rybách</a:t>
            </a:r>
          </a:p>
        </p:txBody>
      </p:sp>
    </p:spTree>
    <p:extLst>
      <p:ext uri="{BB962C8B-B14F-4D97-AF65-F5344CB8AC3E}">
        <p14:creationId xmlns:p14="http://schemas.microsoft.com/office/powerpoint/2010/main" xmlns="" val="241717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632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59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Kroužkovci - zástupci</vt:lpstr>
      <vt:lpstr>1. Opaskovci</vt:lpstr>
      <vt:lpstr>1. Opaskovci</vt:lpstr>
      <vt:lpstr>rozmnožování=</vt:lpstr>
      <vt:lpstr>zástupci: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Kroužkovci</dc:title>
  <dc:creator>Macík</dc:creator>
  <cp:lastModifiedBy>Hynek</cp:lastModifiedBy>
  <cp:revision>18</cp:revision>
  <dcterms:created xsi:type="dcterms:W3CDTF">2012-02-06T20:10:40Z</dcterms:created>
  <dcterms:modified xsi:type="dcterms:W3CDTF">2012-05-12T18:35:15Z</dcterms:modified>
</cp:coreProperties>
</file>