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6" r:id="rId4"/>
    <p:sldId id="260" r:id="rId5"/>
    <p:sldId id="257" r:id="rId6"/>
    <p:sldId id="258" r:id="rId7"/>
    <p:sldId id="259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VY_52_INOVACE_21_Přírodopis 6. ročník_Členovci úvod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</a:t>
          </a:r>
          <a:r>
            <a:rPr lang="cs-CZ" dirty="0" err="1" smtClean="0"/>
            <a:t>Radoušová</a:t>
          </a:r>
          <a:r>
            <a:rPr lang="cs-CZ" dirty="0" smtClean="0"/>
            <a:t> Marcela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Členovci úvod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3EB151D-8BFF-42F7-8236-C63E9DCA5275}">
      <dgm:prSet/>
      <dgm:spPr/>
      <dgm:t>
        <a:bodyPr/>
        <a:lstStyle/>
        <a:p>
          <a:pPr rtl="0"/>
          <a:r>
            <a:rPr lang="cs-CZ" smtClean="0"/>
            <a:t>Vytvořeno: </a:t>
          </a:r>
          <a:r>
            <a:rPr lang="cs-CZ" dirty="0" smtClean="0"/>
            <a:t>leden 2012</a:t>
          </a:r>
          <a:endParaRPr lang="cs-CZ" dirty="0"/>
        </a:p>
      </dgm:t>
    </dgm:pt>
    <dgm:pt modelId="{FC52BF85-597C-4582-A09B-D50992168A21}" type="parTrans" cxnId="{93938952-5E80-46D4-A5CA-0B8D32AA9662}">
      <dgm:prSet/>
      <dgm:spPr/>
      <dgm:t>
        <a:bodyPr/>
        <a:lstStyle/>
        <a:p>
          <a:endParaRPr lang="cs-CZ"/>
        </a:p>
      </dgm:t>
    </dgm:pt>
    <dgm:pt modelId="{935A598E-312B-4E02-B762-ACF95AB624DC}" type="sibTrans" cxnId="{93938952-5E80-46D4-A5CA-0B8D32AA966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82FF89C1-9957-4D0B-8AE7-B6BDD0B66C0E}" type="pres">
      <dgm:prSet presAssocID="{73EB151D-8BFF-42F7-8236-C63E9DCA5275}" presName="vertSpace6" presStyleLbl="node1" presStyleIdx="4" presStyleCnt="6"/>
      <dgm:spPr/>
      <dgm:t>
        <a:bodyPr/>
        <a:lstStyle/>
        <a:p>
          <a:endParaRPr lang="cs-CZ"/>
        </a:p>
      </dgm:t>
    </dgm:pt>
    <dgm:pt modelId="{E5C95F62-01E4-4151-906B-9769895CAFA6}" type="pres">
      <dgm:prSet presAssocID="{73EB151D-8BFF-42F7-8236-C63E9DCA5275}" presName="circle6" presStyleLbl="node1" presStyleIdx="5" presStyleCnt="6"/>
      <dgm:spPr/>
      <dgm:t>
        <a:bodyPr/>
        <a:lstStyle/>
        <a:p>
          <a:endParaRPr lang="cs-CZ"/>
        </a:p>
      </dgm:t>
    </dgm:pt>
    <dgm:pt modelId="{58ACFF5D-6E75-4126-B5DA-439E54F76717}" type="pres">
      <dgm:prSet presAssocID="{73EB151D-8BFF-42F7-8236-C63E9DCA5275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E4F2897-0DA2-4C61-823E-4F15472CE0EF}" type="pres">
      <dgm:prSet presAssocID="{73EB151D-8BFF-42F7-8236-C63E9DCA5275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9DE19BB-E767-4C0C-9022-F9418DBFEFA1}" type="presOf" srcId="{73EB151D-8BFF-42F7-8236-C63E9DCA5275}" destId="{58ACFF5D-6E75-4126-B5DA-439E54F76717}" srcOrd="0" destOrd="0" presId="urn:microsoft.com/office/officeart/2005/8/layout/target3"/>
    <dgm:cxn modelId="{907033ED-7E9D-48DF-AD13-B9B316DF1C11}" type="presOf" srcId="{D1B46980-6531-4606-95E6-44980827E919}" destId="{2BE915AB-18AA-4053-B92C-3BFC9ED204BB}" srcOrd="1" destOrd="0" presId="urn:microsoft.com/office/officeart/2005/8/layout/target3"/>
    <dgm:cxn modelId="{674A75A0-7CC3-40AF-8F84-5385B97445AE}" type="presOf" srcId="{B651F6E3-6281-48DB-9319-2AEAFDAE7572}" destId="{6BB5E863-4638-4E1D-BFDE-399D028AC4ED}" srcOrd="1" destOrd="0" presId="urn:microsoft.com/office/officeart/2005/8/layout/target3"/>
    <dgm:cxn modelId="{BC15E94C-5933-40A5-BBCC-6DD2A7F7A852}" type="presOf" srcId="{D8197B8C-B260-4A16-BDF4-0947B075E274}" destId="{25B08C86-7E15-44DC-BE7F-FFB55DD49D12}" srcOrd="0" destOrd="0" presId="urn:microsoft.com/office/officeart/2005/8/layout/target3"/>
    <dgm:cxn modelId="{F384959C-4F44-4B5C-B0CD-354911143450}" type="presOf" srcId="{D1B46980-6531-4606-95E6-44980827E919}" destId="{6140AFEC-043D-4C43-A2F9-D0F5331DF3A3}" srcOrd="0" destOrd="0" presId="urn:microsoft.com/office/officeart/2005/8/layout/target3"/>
    <dgm:cxn modelId="{A72CBB93-71FD-45C9-A06A-375604B016C3}" type="presOf" srcId="{4C35D32F-0EAB-4CD7-82EE-45574DC2A586}" destId="{890E4F0B-2866-4A3F-A3C7-2A14B1797930}" srcOrd="1" destOrd="0" presId="urn:microsoft.com/office/officeart/2005/8/layout/target3"/>
    <dgm:cxn modelId="{C5A0125C-BDC4-4894-933F-8B3CF87007FD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A324A54-EE4C-4A4A-9A8C-2718CCF210C3}" type="presOf" srcId="{D8197B8C-B260-4A16-BDF4-0947B075E274}" destId="{5A5FFA88-C948-4069-8E93-59FA12366E83}" srcOrd="1" destOrd="0" presId="urn:microsoft.com/office/officeart/2005/8/layout/target3"/>
    <dgm:cxn modelId="{4715E979-8C0E-4932-9DDB-A5F91417A089}" type="presOf" srcId="{D1D4F407-5343-4D3F-B5B9-D407B03CAEB4}" destId="{AED2198E-93D5-4001-81B4-73124B309672}" srcOrd="1" destOrd="0" presId="urn:microsoft.com/office/officeart/2005/8/layout/target3"/>
    <dgm:cxn modelId="{BD1DCA8B-8B4F-46FC-93BA-F36DA9B1DC9E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3938952-5E80-46D4-A5CA-0B8D32AA9662}" srcId="{757F3AB3-0718-4624-B441-E567A8F0AB56}" destId="{73EB151D-8BFF-42F7-8236-C63E9DCA5275}" srcOrd="5" destOrd="0" parTransId="{FC52BF85-597C-4582-A09B-D50992168A21}" sibTransId="{935A598E-312B-4E02-B762-ACF95AB624DC}"/>
    <dgm:cxn modelId="{F08A99A6-E961-47DE-A85E-3FCB22C7EC35}" type="presOf" srcId="{B651F6E3-6281-48DB-9319-2AEAFDAE7572}" destId="{619D679B-A015-4ECF-8348-D1034C574F40}" srcOrd="0" destOrd="0" presId="urn:microsoft.com/office/officeart/2005/8/layout/target3"/>
    <dgm:cxn modelId="{A3BF7908-3C22-4E05-A24F-10F670BA6EA8}" type="presOf" srcId="{73EB151D-8BFF-42F7-8236-C63E9DCA5275}" destId="{AE4F2897-0DA2-4C61-823E-4F15472CE0EF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D535A97-1409-459D-8A18-27AA54EAE619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E70AD73-021B-4AB0-9AB5-07DEB0DC73C5}" type="presParOf" srcId="{333A1088-737F-45CB-B68E-254E46348037}" destId="{F5ABB229-8D3B-4694-996A-96F23CF14429}" srcOrd="0" destOrd="0" presId="urn:microsoft.com/office/officeart/2005/8/layout/target3"/>
    <dgm:cxn modelId="{2F635BA5-C51E-4F26-B1AA-9CEBFB0F1380}" type="presParOf" srcId="{333A1088-737F-45CB-B68E-254E46348037}" destId="{F41139FD-01EE-4571-8B17-4FB00FC51163}" srcOrd="1" destOrd="0" presId="urn:microsoft.com/office/officeart/2005/8/layout/target3"/>
    <dgm:cxn modelId="{9050D8B2-40F8-4581-97E2-A995678FA9F6}" type="presParOf" srcId="{333A1088-737F-45CB-B68E-254E46348037}" destId="{D005CE8C-CC26-4C3E-AC11-E15060ECD759}" srcOrd="2" destOrd="0" presId="urn:microsoft.com/office/officeart/2005/8/layout/target3"/>
    <dgm:cxn modelId="{609F8371-6E16-4F07-9C76-EF4312C639F0}" type="presParOf" srcId="{333A1088-737F-45CB-B68E-254E46348037}" destId="{2C702D82-9B77-49B7-9568-BB8EB47C3372}" srcOrd="3" destOrd="0" presId="urn:microsoft.com/office/officeart/2005/8/layout/target3"/>
    <dgm:cxn modelId="{9FE0654E-2B0E-4154-8E74-8FDC56B72EC9}" type="presParOf" srcId="{333A1088-737F-45CB-B68E-254E46348037}" destId="{A52A0455-90FF-4808-ABD0-F02540D31D5A}" srcOrd="4" destOrd="0" presId="urn:microsoft.com/office/officeart/2005/8/layout/target3"/>
    <dgm:cxn modelId="{67E66FEE-5A79-4E68-B6F3-E3178EDC7243}" type="presParOf" srcId="{333A1088-737F-45CB-B68E-254E46348037}" destId="{6140AFEC-043D-4C43-A2F9-D0F5331DF3A3}" srcOrd="5" destOrd="0" presId="urn:microsoft.com/office/officeart/2005/8/layout/target3"/>
    <dgm:cxn modelId="{21425719-11D0-4307-A8E2-89F0BC1E5787}" type="presParOf" srcId="{333A1088-737F-45CB-B68E-254E46348037}" destId="{9358AC05-5D7D-4327-9F80-1AD486AEA664}" srcOrd="6" destOrd="0" presId="urn:microsoft.com/office/officeart/2005/8/layout/target3"/>
    <dgm:cxn modelId="{87EF828D-9B05-4244-88A7-DEB5A3B6DB12}" type="presParOf" srcId="{333A1088-737F-45CB-B68E-254E46348037}" destId="{313FC574-E1CD-4FB4-B054-0B805CE0447D}" srcOrd="7" destOrd="0" presId="urn:microsoft.com/office/officeart/2005/8/layout/target3"/>
    <dgm:cxn modelId="{E9E92CE7-879A-4FE1-9319-934C76DC83F6}" type="presParOf" srcId="{333A1088-737F-45CB-B68E-254E46348037}" destId="{619D679B-A015-4ECF-8348-D1034C574F40}" srcOrd="8" destOrd="0" presId="urn:microsoft.com/office/officeart/2005/8/layout/target3"/>
    <dgm:cxn modelId="{2E0DD1B4-F628-4C1D-A900-38A96FFEA1CE}" type="presParOf" srcId="{333A1088-737F-45CB-B68E-254E46348037}" destId="{322283A8-4A27-4CDA-BAE3-F381106A9174}" srcOrd="9" destOrd="0" presId="urn:microsoft.com/office/officeart/2005/8/layout/target3"/>
    <dgm:cxn modelId="{C1196929-9287-437D-AE08-2A12FAA332EC}" type="presParOf" srcId="{333A1088-737F-45CB-B68E-254E46348037}" destId="{FFC9F71D-1B4F-4AD9-A4A6-86ADEFC8AF5C}" srcOrd="10" destOrd="0" presId="urn:microsoft.com/office/officeart/2005/8/layout/target3"/>
    <dgm:cxn modelId="{25735B7F-EE45-46F3-A742-41C05EF883DC}" type="presParOf" srcId="{333A1088-737F-45CB-B68E-254E46348037}" destId="{25B08C86-7E15-44DC-BE7F-FFB55DD49D12}" srcOrd="11" destOrd="0" presId="urn:microsoft.com/office/officeart/2005/8/layout/target3"/>
    <dgm:cxn modelId="{C5D37530-35EA-4895-9771-A9F2A8D428B0}" type="presParOf" srcId="{333A1088-737F-45CB-B68E-254E46348037}" destId="{76644BE8-9D7C-4C09-B250-3D10AF48CBB7}" srcOrd="12" destOrd="0" presId="urn:microsoft.com/office/officeart/2005/8/layout/target3"/>
    <dgm:cxn modelId="{2B1E555E-4099-4E59-BDE0-81B268F81E23}" type="presParOf" srcId="{333A1088-737F-45CB-B68E-254E46348037}" destId="{EE85B701-7295-41C0-BA7A-34D3756A2AE6}" srcOrd="13" destOrd="0" presId="urn:microsoft.com/office/officeart/2005/8/layout/target3"/>
    <dgm:cxn modelId="{FFD0B67B-1B93-4F60-8BFC-80C151E05FBA}" type="presParOf" srcId="{333A1088-737F-45CB-B68E-254E46348037}" destId="{8BEBB6EC-1DAA-4CAC-8A25-BC0FCBD5DBD5}" srcOrd="14" destOrd="0" presId="urn:microsoft.com/office/officeart/2005/8/layout/target3"/>
    <dgm:cxn modelId="{CC28E175-AA5E-473D-8E4E-C43276A9E3A3}" type="presParOf" srcId="{333A1088-737F-45CB-B68E-254E46348037}" destId="{82FF89C1-9957-4D0B-8AE7-B6BDD0B66C0E}" srcOrd="15" destOrd="0" presId="urn:microsoft.com/office/officeart/2005/8/layout/target3"/>
    <dgm:cxn modelId="{2912A6F5-537A-4D17-89B5-0CD49489A07F}" type="presParOf" srcId="{333A1088-737F-45CB-B68E-254E46348037}" destId="{E5C95F62-01E4-4151-906B-9769895CAFA6}" srcOrd="16" destOrd="0" presId="urn:microsoft.com/office/officeart/2005/8/layout/target3"/>
    <dgm:cxn modelId="{B1F37A71-6A5E-4134-85C3-EB2B8DE3EF92}" type="presParOf" srcId="{333A1088-737F-45CB-B68E-254E46348037}" destId="{58ACFF5D-6E75-4126-B5DA-439E54F76717}" srcOrd="17" destOrd="0" presId="urn:microsoft.com/office/officeart/2005/8/layout/target3"/>
    <dgm:cxn modelId="{8C12F769-80A1-4EA2-9361-2A13919ECE08}" type="presParOf" srcId="{333A1088-737F-45CB-B68E-254E46348037}" destId="{AED2198E-93D5-4001-81B4-73124B309672}" srcOrd="18" destOrd="0" presId="urn:microsoft.com/office/officeart/2005/8/layout/target3"/>
    <dgm:cxn modelId="{D13E6302-465B-4EA9-AA71-43579EC43656}" type="presParOf" srcId="{333A1088-737F-45CB-B68E-254E46348037}" destId="{2BE915AB-18AA-4053-B92C-3BFC9ED204BB}" srcOrd="19" destOrd="0" presId="urn:microsoft.com/office/officeart/2005/8/layout/target3"/>
    <dgm:cxn modelId="{0381B0FA-3AD7-4046-AD45-CFDB3FA70B62}" type="presParOf" srcId="{333A1088-737F-45CB-B68E-254E46348037}" destId="{6BB5E863-4638-4E1D-BFDE-399D028AC4ED}" srcOrd="20" destOrd="0" presId="urn:microsoft.com/office/officeart/2005/8/layout/target3"/>
    <dgm:cxn modelId="{2D344701-2648-4FA4-A397-53EFF0C06F0A}" type="presParOf" srcId="{333A1088-737F-45CB-B68E-254E46348037}" destId="{5A5FFA88-C948-4069-8E93-59FA12366E83}" srcOrd="21" destOrd="0" presId="urn:microsoft.com/office/officeart/2005/8/layout/target3"/>
    <dgm:cxn modelId="{D650A3D9-080F-40C5-B3A2-B09DAEE06D24}" type="presParOf" srcId="{333A1088-737F-45CB-B68E-254E46348037}" destId="{890E4F0B-2866-4A3F-A3C7-2A14B1797930}" srcOrd="22" destOrd="0" presId="urn:microsoft.com/office/officeart/2005/8/layout/target3"/>
    <dgm:cxn modelId="{82F9370E-D003-4A86-BC67-95262DC98F0F}" type="presParOf" srcId="{333A1088-737F-45CB-B68E-254E46348037}" destId="{AE4F2897-0DA2-4C61-823E-4F15472CE0EF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dirty="0" err="1" smtClean="0"/>
            <a:t>Radoušová</a:t>
          </a:r>
          <a:r>
            <a:rPr lang="cs-CZ" sz="1400" kern="1200" dirty="0" smtClean="0"/>
            <a:t> Marcela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VY_52_INOVACE_21_Přírodopis 6. ročník_Členovci úvod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Členovci úvod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E5C95F62-01E4-4151-906B-9769895CAFA6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8ACFF5D-6E75-4126-B5DA-439E54F76717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Vytvořeno: </a:t>
          </a:r>
          <a:r>
            <a:rPr lang="cs-CZ" sz="1400" kern="1200" dirty="0" smtClean="0"/>
            <a:t>leden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6514A-E1A8-4EFF-A85B-D04B84C9565F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E6C0A-E94E-4BE8-8E8A-74D928F147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43600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6514A-E1A8-4EFF-A85B-D04B84C9565F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E6C0A-E94E-4BE8-8E8A-74D928F147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58975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6514A-E1A8-4EFF-A85B-D04B84C9565F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E6C0A-E94E-4BE8-8E8A-74D928F147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3189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6514A-E1A8-4EFF-A85B-D04B84C9565F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E6C0A-E94E-4BE8-8E8A-74D928F147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66331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6514A-E1A8-4EFF-A85B-D04B84C9565F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E6C0A-E94E-4BE8-8E8A-74D928F147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59337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6514A-E1A8-4EFF-A85B-D04B84C9565F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E6C0A-E94E-4BE8-8E8A-74D928F147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98449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6514A-E1A8-4EFF-A85B-D04B84C9565F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E6C0A-E94E-4BE8-8E8A-74D928F147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93590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6514A-E1A8-4EFF-A85B-D04B84C9565F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E6C0A-E94E-4BE8-8E8A-74D928F147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66842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6514A-E1A8-4EFF-A85B-D04B84C9565F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E6C0A-E94E-4BE8-8E8A-74D928F147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332233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6514A-E1A8-4EFF-A85B-D04B84C9565F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E6C0A-E94E-4BE8-8E8A-74D928F147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518492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6514A-E1A8-4EFF-A85B-D04B84C9565F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E6C0A-E94E-4BE8-8E8A-74D928F147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5887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B6514A-E1A8-4EFF-A85B-D04B84C9565F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3E6C0A-E94E-4BE8-8E8A-74D928F147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05345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Členovci - úvod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Anotace</a:t>
            </a:r>
          </a:p>
          <a:p>
            <a:pPr>
              <a:buNone/>
            </a:pPr>
            <a:r>
              <a:rPr lang="cs-CZ" dirty="0" smtClean="0"/>
              <a:t>	- prezentace pro 6.ročník</a:t>
            </a:r>
          </a:p>
          <a:p>
            <a:pPr>
              <a:buNone/>
            </a:pPr>
            <a:r>
              <a:rPr lang="cs-CZ" dirty="0" smtClean="0"/>
              <a:t>	- pro interaktivní tabuli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u="sng" dirty="0" smtClean="0"/>
              <a:t>Členovci</a:t>
            </a:r>
            <a:endParaRPr lang="cs-CZ" sz="3200" b="1" u="sng" dirty="0"/>
          </a:p>
        </p:txBody>
      </p:sp>
      <p:pic>
        <p:nvPicPr>
          <p:cNvPr id="1033" name="Picture 9" descr="C:\Users\mradousova\AppData\Local\Microsoft\Windows\Temporary Internet Files\Content.IE5\ZLY3C7XA\MP9004015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196752"/>
            <a:ext cx="1744204" cy="2098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mradousova\AppData\Local\Microsoft\Windows\Temporary Internet Files\Content.IE5\NK1GHB7O\MP90018254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453166"/>
            <a:ext cx="3528392" cy="1886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mradousova\AppData\Local\Microsoft\Windows\Temporary Internet Files\Content.IE5\1T6MO8M4\MP90028945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683574"/>
            <a:ext cx="3672408" cy="1944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07056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- Nejpočetnější skupina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Předchůdce = trilobit		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Nestejnoměrně článkované tělo (hlava, hruď, zadeček), končetiny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Všude na světě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62739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Členovci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u="sng" dirty="0"/>
              <a:t>p</a:t>
            </a:r>
            <a:r>
              <a:rPr lang="cs-CZ" sz="2400" u="sng" dirty="0" smtClean="0"/>
              <a:t>ovrch těla: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kryt pokožkou = ta vylučuje pevnou kutikulu = ta </a:t>
            </a:r>
          </a:p>
          <a:p>
            <a:pPr marL="0" indent="0">
              <a:buNone/>
            </a:pPr>
            <a:r>
              <a:rPr lang="cs-CZ" sz="2400" dirty="0" smtClean="0"/>
              <a:t>	obsahuje chitin nebo uhličitan vápenatý = vytvářejí </a:t>
            </a:r>
          </a:p>
          <a:p>
            <a:pPr marL="0" indent="0">
              <a:buNone/>
            </a:pPr>
            <a:r>
              <a:rPr lang="cs-CZ" sz="2400" dirty="0" smtClean="0"/>
              <a:t>	pevnou oporu těla = vnější kostru </a:t>
            </a:r>
            <a:r>
              <a:rPr lang="cs-CZ" sz="2400" dirty="0"/>
              <a:t>(</a:t>
            </a:r>
            <a:r>
              <a:rPr lang="cs-CZ" sz="2400" dirty="0" smtClean="0"/>
              <a:t>neroste = svlékána a 						nahrazována)</a:t>
            </a:r>
          </a:p>
          <a:p>
            <a:pPr marL="0" indent="0">
              <a:buNone/>
            </a:pPr>
            <a:r>
              <a:rPr lang="cs-CZ" sz="2400" u="sng" dirty="0" smtClean="0"/>
              <a:t>končetiny: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na hlavě = přeměněny v ústní ústrojí, tykadla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na hrudi = slouží k pohybu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na zadečku = k rozmnožování, přeměna na dýchací 			ústrojí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363443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u="sng" dirty="0" smtClean="0"/>
              <a:t>Nervová soustava =</a:t>
            </a:r>
            <a:endParaRPr lang="cs-CZ" sz="2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	- žebříčkovitá + nervové zauzliny v hlavové části</a:t>
            </a:r>
          </a:p>
          <a:p>
            <a:pPr marL="0" indent="0">
              <a:buNone/>
            </a:pPr>
            <a:r>
              <a:rPr lang="cs-CZ" sz="2400" u="sng" dirty="0"/>
              <a:t>d</a:t>
            </a:r>
            <a:r>
              <a:rPr lang="cs-CZ" sz="2400" u="sng" dirty="0" smtClean="0"/>
              <a:t>ýchací soustava </a:t>
            </a:r>
            <a:r>
              <a:rPr lang="cs-CZ" sz="2400" dirty="0" smtClean="0"/>
              <a:t>=</a:t>
            </a:r>
          </a:p>
          <a:p>
            <a:pPr marL="0" indent="0">
              <a:buNone/>
            </a:pPr>
            <a:r>
              <a:rPr lang="cs-CZ" sz="2400" dirty="0"/>
              <a:t>	-</a:t>
            </a:r>
            <a:r>
              <a:rPr lang="cs-CZ" sz="2400" dirty="0" smtClean="0"/>
              <a:t> celý povrch těla</a:t>
            </a:r>
          </a:p>
          <a:p>
            <a:pPr marL="0" indent="0">
              <a:buNone/>
            </a:pPr>
            <a:r>
              <a:rPr lang="cs-CZ" sz="2400" dirty="0"/>
              <a:t>	-</a:t>
            </a:r>
            <a:r>
              <a:rPr lang="cs-CZ" sz="2400" dirty="0" smtClean="0"/>
              <a:t> žábrami</a:t>
            </a:r>
          </a:p>
          <a:p>
            <a:pPr marL="0" indent="0">
              <a:buNone/>
            </a:pPr>
            <a:r>
              <a:rPr lang="cs-CZ" sz="2400" dirty="0"/>
              <a:t>	-</a:t>
            </a:r>
            <a:r>
              <a:rPr lang="cs-CZ" sz="2400" dirty="0" smtClean="0"/>
              <a:t> plicní vaky</a:t>
            </a:r>
          </a:p>
          <a:p>
            <a:pPr marL="0" indent="0">
              <a:buNone/>
            </a:pPr>
            <a:r>
              <a:rPr lang="cs-CZ" sz="2400" dirty="0"/>
              <a:t>	-</a:t>
            </a:r>
            <a:r>
              <a:rPr lang="cs-CZ" sz="2400" dirty="0" smtClean="0"/>
              <a:t> vzdušnicemi</a:t>
            </a:r>
          </a:p>
          <a:p>
            <a:pPr marL="0" indent="0">
              <a:buNone/>
            </a:pPr>
            <a:r>
              <a:rPr lang="cs-CZ" sz="2400" u="sng" dirty="0"/>
              <a:t>c</a:t>
            </a:r>
            <a:r>
              <a:rPr lang="cs-CZ" sz="2400" u="sng" dirty="0" smtClean="0"/>
              <a:t>évní soustava = 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- otevřená + srdce</a:t>
            </a:r>
          </a:p>
          <a:p>
            <a:pPr marL="0" indent="0">
              <a:buNone/>
            </a:pPr>
            <a:r>
              <a:rPr lang="cs-CZ" sz="2400" u="sng" dirty="0"/>
              <a:t>v</a:t>
            </a:r>
            <a:r>
              <a:rPr lang="cs-CZ" sz="2400" u="sng" dirty="0" smtClean="0"/>
              <a:t>ylučovací soustava </a:t>
            </a:r>
            <a:r>
              <a:rPr lang="cs-CZ" sz="2400" dirty="0" smtClean="0"/>
              <a:t>=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jednoduché ledviny nebo </a:t>
            </a:r>
            <a:r>
              <a:rPr lang="cs-CZ" sz="2400" dirty="0" err="1" smtClean="0"/>
              <a:t>malpighické</a:t>
            </a:r>
            <a:r>
              <a:rPr lang="cs-CZ" sz="2400" dirty="0" smtClean="0"/>
              <a:t> trubice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584077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u="sng" dirty="0" smtClean="0"/>
              <a:t>Rozmnožování =</a:t>
            </a:r>
            <a:endParaRPr lang="cs-CZ" sz="2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	- oddělené pohlaví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vývoj 	--- přímý 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--- nepřímý ( vajíčko – larva – dospělec)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690370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smtClean="0"/>
              <a:t>Použité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49</Words>
  <Application>Microsoft Office PowerPoint</Application>
  <PresentationFormat>Předvádění na obrazovce (4:3)</PresentationFormat>
  <Paragraphs>43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Členovci - úvod</vt:lpstr>
      <vt:lpstr>Členovci</vt:lpstr>
      <vt:lpstr>- Nejpočetnější skupina</vt:lpstr>
      <vt:lpstr>Členovci</vt:lpstr>
      <vt:lpstr>Nervová soustava =</vt:lpstr>
      <vt:lpstr>Rozmnožování =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Členovci</dc:title>
  <dc:creator>Radoušová Marcela</dc:creator>
  <cp:lastModifiedBy>Hynek</cp:lastModifiedBy>
  <cp:revision>15</cp:revision>
  <dcterms:created xsi:type="dcterms:W3CDTF">2012-02-20T07:54:55Z</dcterms:created>
  <dcterms:modified xsi:type="dcterms:W3CDTF">2012-05-13T13:03:05Z</dcterms:modified>
</cp:coreProperties>
</file>