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>
      <p:cViewPr varScale="1">
        <p:scale>
          <a:sx n="75" d="100"/>
          <a:sy n="75" d="100"/>
        </p:scale>
        <p:origin x="-11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VY_52_INOVACE_22_Přírodopis 6. ročník_Pavoukovci úvod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Pavoukovci úvod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A1915AB-D3EE-4CC4-B40B-D40C53F5F49E}">
      <dgm:prSet/>
      <dgm:spPr/>
      <dgm:t>
        <a:bodyPr/>
        <a:lstStyle/>
        <a:p>
          <a:pPr rtl="0"/>
          <a:r>
            <a:rPr lang="cs-CZ" smtClean="0"/>
            <a:t>Vytvořeno: leden 2012</a:t>
          </a:r>
          <a:endParaRPr lang="cs-CZ" dirty="0"/>
        </a:p>
      </dgm:t>
    </dgm:pt>
    <dgm:pt modelId="{7E61A9DD-16FD-428B-BC56-0B094E2DAE30}" type="parTrans" cxnId="{FF79A157-0C1A-439B-85A0-9CBEBF18FD78}">
      <dgm:prSet/>
      <dgm:spPr/>
      <dgm:t>
        <a:bodyPr/>
        <a:lstStyle/>
        <a:p>
          <a:endParaRPr lang="cs-CZ"/>
        </a:p>
      </dgm:t>
    </dgm:pt>
    <dgm:pt modelId="{36E3512A-FFAC-4D80-AB0B-8E65AC44CD54}" type="sibTrans" cxnId="{FF79A157-0C1A-439B-85A0-9CBEBF18FD7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FFC88D4-6DDE-460D-94E7-7722BA8D8674}" type="pres">
      <dgm:prSet presAssocID="{9A1915AB-D3EE-4CC4-B40B-D40C53F5F49E}" presName="vertSpace6" presStyleLbl="node1" presStyleIdx="4" presStyleCnt="6"/>
      <dgm:spPr/>
      <dgm:t>
        <a:bodyPr/>
        <a:lstStyle/>
        <a:p>
          <a:endParaRPr lang="cs-CZ"/>
        </a:p>
      </dgm:t>
    </dgm:pt>
    <dgm:pt modelId="{9349F3EC-D3C3-4075-A694-FEE28D7ACFD7}" type="pres">
      <dgm:prSet presAssocID="{9A1915AB-D3EE-4CC4-B40B-D40C53F5F49E}" presName="circle6" presStyleLbl="node1" presStyleIdx="5" presStyleCnt="6"/>
      <dgm:spPr/>
      <dgm:t>
        <a:bodyPr/>
        <a:lstStyle/>
        <a:p>
          <a:endParaRPr lang="cs-CZ"/>
        </a:p>
      </dgm:t>
    </dgm:pt>
    <dgm:pt modelId="{757FBE6D-0C4A-459A-9102-2CD4F1538EB4}" type="pres">
      <dgm:prSet presAssocID="{9A1915AB-D3EE-4CC4-B40B-D40C53F5F49E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568CBE-BED3-458E-9142-B55A751AAA80}" type="pres">
      <dgm:prSet presAssocID="{9A1915AB-D3EE-4CC4-B40B-D40C53F5F49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EBBAF6-B130-4A13-B8B2-22E57A646D74}" type="presOf" srcId="{D8197B8C-B260-4A16-BDF4-0947B075E274}" destId="{25B08C86-7E15-44DC-BE7F-FFB55DD49D12}" srcOrd="0" destOrd="0" presId="urn:microsoft.com/office/officeart/2005/8/layout/target3"/>
    <dgm:cxn modelId="{FF79A157-0C1A-439B-85A0-9CBEBF18FD78}" srcId="{757F3AB3-0718-4624-B441-E567A8F0AB56}" destId="{9A1915AB-D3EE-4CC4-B40B-D40C53F5F49E}" srcOrd="5" destOrd="0" parTransId="{7E61A9DD-16FD-428B-BC56-0B094E2DAE30}" sibTransId="{36E3512A-FFAC-4D80-AB0B-8E65AC44CD5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850177-1F05-4D01-8451-576A762BFA25}" type="presOf" srcId="{D1B46980-6531-4606-95E6-44980827E919}" destId="{6140AFEC-043D-4C43-A2F9-D0F5331DF3A3}" srcOrd="0" destOrd="0" presId="urn:microsoft.com/office/officeart/2005/8/layout/target3"/>
    <dgm:cxn modelId="{0AFB2673-F7C5-434F-B392-FD16FCB8AE3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611947-E9E9-4654-AF22-30B40DC78C2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7EB352-47BF-47FF-A15B-B02577DEA34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7BC677C-3B4E-43A4-8784-3A1E1B7C5DA8}" type="presOf" srcId="{757F3AB3-0718-4624-B441-E567A8F0AB56}" destId="{333A1088-737F-45CB-B68E-254E46348037}" srcOrd="0" destOrd="0" presId="urn:microsoft.com/office/officeart/2005/8/layout/target3"/>
    <dgm:cxn modelId="{979B708A-C197-4D63-8C82-6EF228D77495}" type="presOf" srcId="{9A1915AB-D3EE-4CC4-B40B-D40C53F5F49E}" destId="{757FBE6D-0C4A-459A-9102-2CD4F1538EB4}" srcOrd="0" destOrd="0" presId="urn:microsoft.com/office/officeart/2005/8/layout/target3"/>
    <dgm:cxn modelId="{6A6F2688-DC70-41EA-91D5-98CC29B33D4F}" type="presOf" srcId="{D1D4F407-5343-4D3F-B5B9-D407B03CAEB4}" destId="{D005CE8C-CC26-4C3E-AC11-E15060ECD759}" srcOrd="0" destOrd="0" presId="urn:microsoft.com/office/officeart/2005/8/layout/target3"/>
    <dgm:cxn modelId="{7B4BD42D-9DA2-4DB8-A01B-46B32BF3AA36}" type="presOf" srcId="{9A1915AB-D3EE-4CC4-B40B-D40C53F5F49E}" destId="{3D568CBE-BED3-458E-9142-B55A751AAA80}" srcOrd="1" destOrd="0" presId="urn:microsoft.com/office/officeart/2005/8/layout/target3"/>
    <dgm:cxn modelId="{62C3FFC3-A5A1-4885-80E5-1A5E7100C7D9}" type="presOf" srcId="{4C35D32F-0EAB-4CD7-82EE-45574DC2A586}" destId="{890E4F0B-2866-4A3F-A3C7-2A14B1797930}" srcOrd="1" destOrd="0" presId="urn:microsoft.com/office/officeart/2005/8/layout/target3"/>
    <dgm:cxn modelId="{4D5EABC5-750A-42C8-AC06-A62B17B6C10E}" type="presOf" srcId="{D1D4F407-5343-4D3F-B5B9-D407B03CAEB4}" destId="{AED2198E-93D5-4001-81B4-73124B309672}" srcOrd="1" destOrd="0" presId="urn:microsoft.com/office/officeart/2005/8/layout/target3"/>
    <dgm:cxn modelId="{742AEA54-0026-4A7C-96E7-9AD7C337E7A6}" type="presOf" srcId="{B651F6E3-6281-48DB-9319-2AEAFDAE7572}" destId="{619D679B-A015-4ECF-8348-D1034C574F40}" srcOrd="0" destOrd="0" presId="urn:microsoft.com/office/officeart/2005/8/layout/target3"/>
    <dgm:cxn modelId="{BCE89A81-BDFB-4BFF-978E-5E2154C4119E}" type="presOf" srcId="{D8197B8C-B260-4A16-BDF4-0947B075E274}" destId="{5A5FFA88-C948-4069-8E93-59FA12366E83}" srcOrd="1" destOrd="0" presId="urn:microsoft.com/office/officeart/2005/8/layout/target3"/>
    <dgm:cxn modelId="{85AF7B57-2F33-4589-AB64-BD043F793873}" type="presParOf" srcId="{333A1088-737F-45CB-B68E-254E46348037}" destId="{F5ABB229-8D3B-4694-996A-96F23CF14429}" srcOrd="0" destOrd="0" presId="urn:microsoft.com/office/officeart/2005/8/layout/target3"/>
    <dgm:cxn modelId="{66DB002E-FA3E-4EBD-8FD4-EFF9A371B51A}" type="presParOf" srcId="{333A1088-737F-45CB-B68E-254E46348037}" destId="{F41139FD-01EE-4571-8B17-4FB00FC51163}" srcOrd="1" destOrd="0" presId="urn:microsoft.com/office/officeart/2005/8/layout/target3"/>
    <dgm:cxn modelId="{D7DB98A8-DC84-4693-8A33-4BE42906E279}" type="presParOf" srcId="{333A1088-737F-45CB-B68E-254E46348037}" destId="{D005CE8C-CC26-4C3E-AC11-E15060ECD759}" srcOrd="2" destOrd="0" presId="urn:microsoft.com/office/officeart/2005/8/layout/target3"/>
    <dgm:cxn modelId="{59859376-0B7D-43E2-A28C-A0BB91777E22}" type="presParOf" srcId="{333A1088-737F-45CB-B68E-254E46348037}" destId="{2C702D82-9B77-49B7-9568-BB8EB47C3372}" srcOrd="3" destOrd="0" presId="urn:microsoft.com/office/officeart/2005/8/layout/target3"/>
    <dgm:cxn modelId="{F0687AD6-4C64-4BBC-A794-CB1AEBE8151C}" type="presParOf" srcId="{333A1088-737F-45CB-B68E-254E46348037}" destId="{A52A0455-90FF-4808-ABD0-F02540D31D5A}" srcOrd="4" destOrd="0" presId="urn:microsoft.com/office/officeart/2005/8/layout/target3"/>
    <dgm:cxn modelId="{54A06574-1625-422E-B9F4-B40E8C497167}" type="presParOf" srcId="{333A1088-737F-45CB-B68E-254E46348037}" destId="{6140AFEC-043D-4C43-A2F9-D0F5331DF3A3}" srcOrd="5" destOrd="0" presId="urn:microsoft.com/office/officeart/2005/8/layout/target3"/>
    <dgm:cxn modelId="{98779ABE-91A1-467B-8928-EFC0AE43ADEF}" type="presParOf" srcId="{333A1088-737F-45CB-B68E-254E46348037}" destId="{9358AC05-5D7D-4327-9F80-1AD486AEA664}" srcOrd="6" destOrd="0" presId="urn:microsoft.com/office/officeart/2005/8/layout/target3"/>
    <dgm:cxn modelId="{CFEC02C8-5761-4920-B151-C9B4FE202761}" type="presParOf" srcId="{333A1088-737F-45CB-B68E-254E46348037}" destId="{313FC574-E1CD-4FB4-B054-0B805CE0447D}" srcOrd="7" destOrd="0" presId="urn:microsoft.com/office/officeart/2005/8/layout/target3"/>
    <dgm:cxn modelId="{DB589859-E8EB-4380-9E35-0005F29703DA}" type="presParOf" srcId="{333A1088-737F-45CB-B68E-254E46348037}" destId="{619D679B-A015-4ECF-8348-D1034C574F40}" srcOrd="8" destOrd="0" presId="urn:microsoft.com/office/officeart/2005/8/layout/target3"/>
    <dgm:cxn modelId="{019173A6-F99E-4777-9243-09A9429768A2}" type="presParOf" srcId="{333A1088-737F-45CB-B68E-254E46348037}" destId="{322283A8-4A27-4CDA-BAE3-F381106A9174}" srcOrd="9" destOrd="0" presId="urn:microsoft.com/office/officeart/2005/8/layout/target3"/>
    <dgm:cxn modelId="{5D3FB8F6-8055-4A3F-86E5-2DEB263E4607}" type="presParOf" srcId="{333A1088-737F-45CB-B68E-254E46348037}" destId="{FFC9F71D-1B4F-4AD9-A4A6-86ADEFC8AF5C}" srcOrd="10" destOrd="0" presId="urn:microsoft.com/office/officeart/2005/8/layout/target3"/>
    <dgm:cxn modelId="{E44EFE92-3988-49BE-81DD-3403D9AD8F15}" type="presParOf" srcId="{333A1088-737F-45CB-B68E-254E46348037}" destId="{25B08C86-7E15-44DC-BE7F-FFB55DD49D12}" srcOrd="11" destOrd="0" presId="urn:microsoft.com/office/officeart/2005/8/layout/target3"/>
    <dgm:cxn modelId="{EAAE34F2-A553-4ECC-8A1B-91775021B9BA}" type="presParOf" srcId="{333A1088-737F-45CB-B68E-254E46348037}" destId="{76644BE8-9D7C-4C09-B250-3D10AF48CBB7}" srcOrd="12" destOrd="0" presId="urn:microsoft.com/office/officeart/2005/8/layout/target3"/>
    <dgm:cxn modelId="{ADD9CCD7-46B7-415F-8520-D811D170D42F}" type="presParOf" srcId="{333A1088-737F-45CB-B68E-254E46348037}" destId="{EE85B701-7295-41C0-BA7A-34D3756A2AE6}" srcOrd="13" destOrd="0" presId="urn:microsoft.com/office/officeart/2005/8/layout/target3"/>
    <dgm:cxn modelId="{5CD69FDF-ACE4-47D6-A625-0DBAFA914622}" type="presParOf" srcId="{333A1088-737F-45CB-B68E-254E46348037}" destId="{8BEBB6EC-1DAA-4CAC-8A25-BC0FCBD5DBD5}" srcOrd="14" destOrd="0" presId="urn:microsoft.com/office/officeart/2005/8/layout/target3"/>
    <dgm:cxn modelId="{3CA4599D-F625-4F9F-B499-1043B296AFBF}" type="presParOf" srcId="{333A1088-737F-45CB-B68E-254E46348037}" destId="{0FFC88D4-6DDE-460D-94E7-7722BA8D8674}" srcOrd="15" destOrd="0" presId="urn:microsoft.com/office/officeart/2005/8/layout/target3"/>
    <dgm:cxn modelId="{B6447D78-2CD6-48F9-9892-41855C2F5931}" type="presParOf" srcId="{333A1088-737F-45CB-B68E-254E46348037}" destId="{9349F3EC-D3C3-4075-A694-FEE28D7ACFD7}" srcOrd="16" destOrd="0" presId="urn:microsoft.com/office/officeart/2005/8/layout/target3"/>
    <dgm:cxn modelId="{A027CA0D-57AE-4B81-BE73-7E8E9895B640}" type="presParOf" srcId="{333A1088-737F-45CB-B68E-254E46348037}" destId="{757FBE6D-0C4A-459A-9102-2CD4F1538EB4}" srcOrd="17" destOrd="0" presId="urn:microsoft.com/office/officeart/2005/8/layout/target3"/>
    <dgm:cxn modelId="{9AC2F212-6B4A-48FE-A033-BCEDA735B56B}" type="presParOf" srcId="{333A1088-737F-45CB-B68E-254E46348037}" destId="{AED2198E-93D5-4001-81B4-73124B309672}" srcOrd="18" destOrd="0" presId="urn:microsoft.com/office/officeart/2005/8/layout/target3"/>
    <dgm:cxn modelId="{6F87E6BC-7F8C-41BA-96DB-3BE21991F0B1}" type="presParOf" srcId="{333A1088-737F-45CB-B68E-254E46348037}" destId="{2BE915AB-18AA-4053-B92C-3BFC9ED204BB}" srcOrd="19" destOrd="0" presId="urn:microsoft.com/office/officeart/2005/8/layout/target3"/>
    <dgm:cxn modelId="{862994F8-AFA3-451F-8108-DE946C76EF5F}" type="presParOf" srcId="{333A1088-737F-45CB-B68E-254E46348037}" destId="{6BB5E863-4638-4E1D-BFDE-399D028AC4ED}" srcOrd="20" destOrd="0" presId="urn:microsoft.com/office/officeart/2005/8/layout/target3"/>
    <dgm:cxn modelId="{3B1266E0-2D36-42C3-9109-0A70D916478F}" type="presParOf" srcId="{333A1088-737F-45CB-B68E-254E46348037}" destId="{5A5FFA88-C948-4069-8E93-59FA12366E83}" srcOrd="21" destOrd="0" presId="urn:microsoft.com/office/officeart/2005/8/layout/target3"/>
    <dgm:cxn modelId="{40A39670-5D86-4BA4-94D9-3985C50F7F52}" type="presParOf" srcId="{333A1088-737F-45CB-B68E-254E46348037}" destId="{890E4F0B-2866-4A3F-A3C7-2A14B1797930}" srcOrd="22" destOrd="0" presId="urn:microsoft.com/office/officeart/2005/8/layout/target3"/>
    <dgm:cxn modelId="{FA0EADF2-0DEB-48F1-9398-905A92533F31}" type="presParOf" srcId="{333A1088-737F-45CB-B68E-254E46348037}" destId="{3D568CBE-BED3-458E-9142-B55A751AAA8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VY_52_INOVACE_22_Přírodopis 6. ročník_Pavoukovci úvod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Pavoukovci úvod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349F3EC-D3C3-4075-A694-FEE28D7ACFD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7FBE6D-0C4A-459A-9102-2CD4F1538EB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88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439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638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5007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89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816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069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346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7489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9136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0001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BC7D2-F0A0-4F0A-8D10-F18488F106D1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6919A-6B20-44F2-A0CA-F3858A1A53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9798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GiWVX-l69A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Pavoukovci - úvod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6.ročník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/>
              <a:t>P</a:t>
            </a:r>
            <a:r>
              <a:rPr lang="cs-CZ" sz="3200" b="1" u="sng" dirty="0" smtClean="0"/>
              <a:t>avoukovci</a:t>
            </a:r>
            <a:endParaRPr lang="cs-CZ" sz="3200" b="1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9" name="Picture 5" descr="C:\Users\mradousova\AppData\Local\Microsoft\Windows\Temporary Internet Files\Content.IE5\1T6MO8M4\MP90040697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034" y="1196751"/>
            <a:ext cx="8301406" cy="547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829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/>
              <a:t>s</a:t>
            </a:r>
            <a:r>
              <a:rPr lang="cs-CZ" sz="2400" b="1" u="sng" dirty="0" smtClean="0"/>
              <a:t>tavba těla: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562062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/>
              <a:t>h</a:t>
            </a:r>
            <a:r>
              <a:rPr lang="cs-CZ" sz="2400" dirty="0" smtClean="0"/>
              <a:t>lavohruď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stopka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adeček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končetiny = </a:t>
            </a:r>
          </a:p>
          <a:p>
            <a:pPr marL="0" indent="0">
              <a:buNone/>
            </a:pPr>
            <a:r>
              <a:rPr lang="cs-CZ" sz="2400" dirty="0" smtClean="0"/>
              <a:t>	1.pár=klepítka(jedová 			tekutina)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 2.pár=makadla(hmat)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 čtyři páry=kráčivé nohy</a:t>
            </a:r>
            <a:r>
              <a:rPr lang="cs-CZ" sz="2400" dirty="0"/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0" name="Picture 2" descr="C:\Users\mradousova\AppData\Local\Microsoft\Windows\Temporary Internet Files\Content.IE5\1T6MO8M4\MP90040697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2816"/>
            <a:ext cx="424847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122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na zadečku </a:t>
            </a:r>
            <a:r>
              <a:rPr lang="cs-CZ" sz="2400" dirty="0" smtClean="0"/>
              <a:t>– </a:t>
            </a:r>
            <a:r>
              <a:rPr lang="cs-CZ" sz="2400" smtClean="0"/>
              <a:t>snovací </a:t>
            </a:r>
            <a:r>
              <a:rPr lang="cs-CZ" sz="2400" smtClean="0"/>
              <a:t>bradavky = </a:t>
            </a:r>
            <a:r>
              <a:rPr lang="cs-CZ" sz="2400" dirty="0" smtClean="0"/>
              <a:t>výměšky na vzduchu tuhnou 	</a:t>
            </a:r>
            <a:r>
              <a:rPr lang="cs-CZ" sz="2400" dirty="0" smtClean="0">
                <a:hlinkClick r:id="rId2"/>
              </a:rPr>
              <a:t>ODKAZ	</a:t>
            </a:r>
            <a:r>
              <a:rPr lang="cs-CZ" sz="2400" dirty="0" smtClean="0"/>
              <a:t>		(pavučina</a:t>
            </a:r>
            <a:r>
              <a:rPr lang="cs-CZ" sz="2400" smtClean="0"/>
              <a:t>, </a:t>
            </a:r>
            <a:r>
              <a:rPr lang="cs-CZ" sz="2400" smtClean="0"/>
              <a:t>kokon = ochranný </a:t>
            </a:r>
            <a:r>
              <a:rPr lang="cs-CZ" sz="2400" dirty="0" smtClean="0"/>
              <a:t>obal)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trávení:</a:t>
            </a:r>
          </a:p>
          <a:p>
            <a:pPr>
              <a:buNone/>
            </a:pPr>
            <a:r>
              <a:rPr lang="cs-CZ" sz="2400" dirty="0" smtClean="0"/>
              <a:t>	- mimotělní = do kořisti vypustí trávicí šťávy = potrava se rozloží = potom ji vysaje</a:t>
            </a:r>
          </a:p>
          <a:p>
            <a:pPr>
              <a:buNone/>
            </a:pPr>
            <a:r>
              <a:rPr lang="cs-CZ" sz="2400" b="1" u="sng" dirty="0" smtClean="0"/>
              <a:t>dýchání:</a:t>
            </a:r>
          </a:p>
          <a:p>
            <a:pPr>
              <a:buNone/>
            </a:pPr>
            <a:r>
              <a:rPr lang="cs-CZ" sz="2400" dirty="0" smtClean="0"/>
              <a:t>	- plicní vaky</a:t>
            </a:r>
          </a:p>
          <a:p>
            <a:pPr>
              <a:buNone/>
            </a:pPr>
            <a:r>
              <a:rPr lang="cs-CZ" sz="2400" b="1" u="sng" dirty="0" smtClean="0"/>
              <a:t>rozmnožování:</a:t>
            </a:r>
          </a:p>
          <a:p>
            <a:pPr>
              <a:buNone/>
            </a:pPr>
            <a:r>
              <a:rPr lang="cs-CZ" sz="2400" dirty="0" smtClean="0"/>
              <a:t>	- sameček přenese makadly spermie do samičky (rychle uteče- 			hrozí, že bude lapen samičkou jako kořist)</a:t>
            </a:r>
          </a:p>
          <a:p>
            <a:pPr>
              <a:buNone/>
            </a:pPr>
            <a:r>
              <a:rPr lang="cs-CZ" sz="2400" dirty="0" smtClean="0"/>
              <a:t>	- samička oplozená vajíčka obalí kokonem a klade je na 							chráněné místo</a:t>
            </a:r>
          </a:p>
          <a:p>
            <a:pPr>
              <a:buNone/>
            </a:pPr>
            <a:r>
              <a:rPr lang="cs-CZ" sz="2400" dirty="0" smtClean="0"/>
              <a:t>	- na jaře malí pavouci</a:t>
            </a:r>
          </a:p>
          <a:p>
            <a:pPr>
              <a:buNone/>
            </a:pP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/>
              <a:t>Použité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54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Pavoukovci - úvod</vt:lpstr>
      <vt:lpstr>Pavoukovci</vt:lpstr>
      <vt:lpstr>stavba těla:</vt:lpstr>
      <vt:lpstr>na zadečku – snovací bradavky = výměšky na vzduchu tuhnou  ODKAZ   (pavučina, kokon = ochranný obal)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Pavoukovci</dc:title>
  <dc:creator>Radoušová Marcela</dc:creator>
  <cp:lastModifiedBy>Hynek</cp:lastModifiedBy>
  <cp:revision>22</cp:revision>
  <dcterms:created xsi:type="dcterms:W3CDTF">2012-02-23T12:47:50Z</dcterms:created>
  <dcterms:modified xsi:type="dcterms:W3CDTF">2012-05-12T18:40:56Z</dcterms:modified>
</cp:coreProperties>
</file>