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0" r:id="rId4"/>
    <p:sldId id="256" r:id="rId5"/>
    <p:sldId id="261" r:id="rId6"/>
    <p:sldId id="257" r:id="rId7"/>
    <p:sldId id="262" r:id="rId8"/>
    <p:sldId id="259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VY_52_INOVACE_24_Přírodopis 6. ročník_Sekáči, roztoči, štíři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Sekáči, roztoči, štíři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B1E81E5-80F7-40A0-8EBE-6DEE41744545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8BEA6430-6DD8-48ED-A013-1C0CEB58EE9F}" type="parTrans" cxnId="{F808E7EF-80CC-4B3B-A0CE-D80F84A6BFF5}">
      <dgm:prSet/>
      <dgm:spPr/>
      <dgm:t>
        <a:bodyPr/>
        <a:lstStyle/>
        <a:p>
          <a:endParaRPr lang="cs-CZ"/>
        </a:p>
      </dgm:t>
    </dgm:pt>
    <dgm:pt modelId="{2E017BD7-3806-4D4C-85DA-3D9F747D0B5B}" type="sibTrans" cxnId="{F808E7EF-80CC-4B3B-A0CE-D80F84A6BFF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AE9B7A5-32AD-4BA2-962A-EE8E365BE7B3}" type="pres">
      <dgm:prSet presAssocID="{1B1E81E5-80F7-40A0-8EBE-6DEE41744545}" presName="vertSpace6" presStyleLbl="node1" presStyleIdx="4" presStyleCnt="6"/>
      <dgm:spPr/>
      <dgm:t>
        <a:bodyPr/>
        <a:lstStyle/>
        <a:p>
          <a:endParaRPr lang="cs-CZ"/>
        </a:p>
      </dgm:t>
    </dgm:pt>
    <dgm:pt modelId="{26362D10-E0C3-4E8E-B955-EB80857CBEC4}" type="pres">
      <dgm:prSet presAssocID="{1B1E81E5-80F7-40A0-8EBE-6DEE41744545}" presName="circle6" presStyleLbl="node1" presStyleIdx="5" presStyleCnt="6"/>
      <dgm:spPr/>
      <dgm:t>
        <a:bodyPr/>
        <a:lstStyle/>
        <a:p>
          <a:endParaRPr lang="cs-CZ"/>
        </a:p>
      </dgm:t>
    </dgm:pt>
    <dgm:pt modelId="{25146174-501B-4F39-853A-5E8A7C701C6D}" type="pres">
      <dgm:prSet presAssocID="{1B1E81E5-80F7-40A0-8EBE-6DEE4174454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68DE3D-FF35-4E38-93F7-58112A1A3A73}" type="pres">
      <dgm:prSet presAssocID="{1B1E81E5-80F7-40A0-8EBE-6DEE4174454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641BC1-1D7D-483F-B7B9-BC7D378B3A7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404B6F-67EF-40BB-8B7E-913D6B55E641}" type="presOf" srcId="{D1D4F407-5343-4D3F-B5B9-D407B03CAEB4}" destId="{D005CE8C-CC26-4C3E-AC11-E15060ECD759}" srcOrd="0" destOrd="0" presId="urn:microsoft.com/office/officeart/2005/8/layout/target3"/>
    <dgm:cxn modelId="{BD232487-0D9A-46C9-BCD5-BDEA15CBE87C}" type="presOf" srcId="{D1B46980-6531-4606-95E6-44980827E919}" destId="{6140AFEC-043D-4C43-A2F9-D0F5331DF3A3}" srcOrd="0" destOrd="0" presId="urn:microsoft.com/office/officeart/2005/8/layout/target3"/>
    <dgm:cxn modelId="{C70829A5-2076-4728-A12B-6495B5975A2D}" type="presOf" srcId="{D8197B8C-B260-4A16-BDF4-0947B075E274}" destId="{5A5FFA88-C948-4069-8E93-59FA12366E83}" srcOrd="1" destOrd="0" presId="urn:microsoft.com/office/officeart/2005/8/layout/target3"/>
    <dgm:cxn modelId="{06E56948-8A3A-4AC0-A04A-9C889EF3887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7BF024-149A-44D8-8820-0643716A681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08E7EF-80CC-4B3B-A0CE-D80F84A6BFF5}" srcId="{757F3AB3-0718-4624-B441-E567A8F0AB56}" destId="{1B1E81E5-80F7-40A0-8EBE-6DEE41744545}" srcOrd="5" destOrd="0" parTransId="{8BEA6430-6DD8-48ED-A013-1C0CEB58EE9F}" sibTransId="{2E017BD7-3806-4D4C-85DA-3D9F747D0B5B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A0126F6-7832-4A1D-831A-4B81BDBBC96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A9C36FA-A117-402C-9918-7853A08C6E68}" type="presOf" srcId="{757F3AB3-0718-4624-B441-E567A8F0AB56}" destId="{333A1088-737F-45CB-B68E-254E46348037}" srcOrd="0" destOrd="0" presId="urn:microsoft.com/office/officeart/2005/8/layout/target3"/>
    <dgm:cxn modelId="{2D32F043-CC29-4538-B31D-DB196F1022B4}" type="presOf" srcId="{D8197B8C-B260-4A16-BDF4-0947B075E274}" destId="{25B08C86-7E15-44DC-BE7F-FFB55DD49D12}" srcOrd="0" destOrd="0" presId="urn:microsoft.com/office/officeart/2005/8/layout/target3"/>
    <dgm:cxn modelId="{735E51C7-4994-4E9C-8CCD-30DF462950A6}" type="presOf" srcId="{1B1E81E5-80F7-40A0-8EBE-6DEE41744545}" destId="{6168DE3D-FF35-4E38-93F7-58112A1A3A73}" srcOrd="1" destOrd="0" presId="urn:microsoft.com/office/officeart/2005/8/layout/target3"/>
    <dgm:cxn modelId="{AD47252F-596B-463A-A0C2-C82BEB34802B}" type="presOf" srcId="{B651F6E3-6281-48DB-9319-2AEAFDAE7572}" destId="{619D679B-A015-4ECF-8348-D1034C574F40}" srcOrd="0" destOrd="0" presId="urn:microsoft.com/office/officeart/2005/8/layout/target3"/>
    <dgm:cxn modelId="{F293AC51-2E87-4E61-944B-B567EE7253B5}" type="presOf" srcId="{1B1E81E5-80F7-40A0-8EBE-6DEE41744545}" destId="{25146174-501B-4F39-853A-5E8A7C701C6D}" srcOrd="0" destOrd="0" presId="urn:microsoft.com/office/officeart/2005/8/layout/target3"/>
    <dgm:cxn modelId="{F99DF104-DDF0-4B67-B7C1-95867FA5ABE0}" type="presOf" srcId="{D1B46980-6531-4606-95E6-44980827E919}" destId="{2BE915AB-18AA-4053-B92C-3BFC9ED204BB}" srcOrd="1" destOrd="0" presId="urn:microsoft.com/office/officeart/2005/8/layout/target3"/>
    <dgm:cxn modelId="{AD6ED27F-BBB4-4618-BB98-D82D2AE20A6E}" type="presParOf" srcId="{333A1088-737F-45CB-B68E-254E46348037}" destId="{F5ABB229-8D3B-4694-996A-96F23CF14429}" srcOrd="0" destOrd="0" presId="urn:microsoft.com/office/officeart/2005/8/layout/target3"/>
    <dgm:cxn modelId="{BA49C0F5-3A49-45BE-A0F0-87ED640575DB}" type="presParOf" srcId="{333A1088-737F-45CB-B68E-254E46348037}" destId="{F41139FD-01EE-4571-8B17-4FB00FC51163}" srcOrd="1" destOrd="0" presId="urn:microsoft.com/office/officeart/2005/8/layout/target3"/>
    <dgm:cxn modelId="{7F4856EC-D74F-46A4-85EB-398B358A30B5}" type="presParOf" srcId="{333A1088-737F-45CB-B68E-254E46348037}" destId="{D005CE8C-CC26-4C3E-AC11-E15060ECD759}" srcOrd="2" destOrd="0" presId="urn:microsoft.com/office/officeart/2005/8/layout/target3"/>
    <dgm:cxn modelId="{1E8FD682-5660-49C2-A508-80DD68F3A7E9}" type="presParOf" srcId="{333A1088-737F-45CB-B68E-254E46348037}" destId="{2C702D82-9B77-49B7-9568-BB8EB47C3372}" srcOrd="3" destOrd="0" presId="urn:microsoft.com/office/officeart/2005/8/layout/target3"/>
    <dgm:cxn modelId="{C8ACD2E3-BDD2-4DE9-B6E5-B5537D17D6B6}" type="presParOf" srcId="{333A1088-737F-45CB-B68E-254E46348037}" destId="{A52A0455-90FF-4808-ABD0-F02540D31D5A}" srcOrd="4" destOrd="0" presId="urn:microsoft.com/office/officeart/2005/8/layout/target3"/>
    <dgm:cxn modelId="{D942F70A-8C78-4B6E-9BC2-E676D4E9D20D}" type="presParOf" srcId="{333A1088-737F-45CB-B68E-254E46348037}" destId="{6140AFEC-043D-4C43-A2F9-D0F5331DF3A3}" srcOrd="5" destOrd="0" presId="urn:microsoft.com/office/officeart/2005/8/layout/target3"/>
    <dgm:cxn modelId="{5527F3F6-9E94-42B8-A659-EB219D42171B}" type="presParOf" srcId="{333A1088-737F-45CB-B68E-254E46348037}" destId="{9358AC05-5D7D-4327-9F80-1AD486AEA664}" srcOrd="6" destOrd="0" presId="urn:microsoft.com/office/officeart/2005/8/layout/target3"/>
    <dgm:cxn modelId="{820CF393-0748-4623-BEFA-51929222A84A}" type="presParOf" srcId="{333A1088-737F-45CB-B68E-254E46348037}" destId="{313FC574-E1CD-4FB4-B054-0B805CE0447D}" srcOrd="7" destOrd="0" presId="urn:microsoft.com/office/officeart/2005/8/layout/target3"/>
    <dgm:cxn modelId="{5E512A7E-7B44-45E7-9274-F04CBEB3554A}" type="presParOf" srcId="{333A1088-737F-45CB-B68E-254E46348037}" destId="{619D679B-A015-4ECF-8348-D1034C574F40}" srcOrd="8" destOrd="0" presId="urn:microsoft.com/office/officeart/2005/8/layout/target3"/>
    <dgm:cxn modelId="{1E4A1C51-E376-4773-B51A-6295358E6CB6}" type="presParOf" srcId="{333A1088-737F-45CB-B68E-254E46348037}" destId="{322283A8-4A27-4CDA-BAE3-F381106A9174}" srcOrd="9" destOrd="0" presId="urn:microsoft.com/office/officeart/2005/8/layout/target3"/>
    <dgm:cxn modelId="{C5CFC1B4-0201-484A-B15F-7D3DFC230C2A}" type="presParOf" srcId="{333A1088-737F-45CB-B68E-254E46348037}" destId="{FFC9F71D-1B4F-4AD9-A4A6-86ADEFC8AF5C}" srcOrd="10" destOrd="0" presId="urn:microsoft.com/office/officeart/2005/8/layout/target3"/>
    <dgm:cxn modelId="{C29AF262-942E-44C0-9ECE-4812AAE16942}" type="presParOf" srcId="{333A1088-737F-45CB-B68E-254E46348037}" destId="{25B08C86-7E15-44DC-BE7F-FFB55DD49D12}" srcOrd="11" destOrd="0" presId="urn:microsoft.com/office/officeart/2005/8/layout/target3"/>
    <dgm:cxn modelId="{F95E446A-4E9B-49D1-9B06-B1AB29A2DD3E}" type="presParOf" srcId="{333A1088-737F-45CB-B68E-254E46348037}" destId="{76644BE8-9D7C-4C09-B250-3D10AF48CBB7}" srcOrd="12" destOrd="0" presId="urn:microsoft.com/office/officeart/2005/8/layout/target3"/>
    <dgm:cxn modelId="{E0BC0ADA-FA2D-49A0-95A5-3D0CBAA1B69A}" type="presParOf" srcId="{333A1088-737F-45CB-B68E-254E46348037}" destId="{EE85B701-7295-41C0-BA7A-34D3756A2AE6}" srcOrd="13" destOrd="0" presId="urn:microsoft.com/office/officeart/2005/8/layout/target3"/>
    <dgm:cxn modelId="{DAD6ADFB-6F2A-4449-961A-CB1CCB9F7451}" type="presParOf" srcId="{333A1088-737F-45CB-B68E-254E46348037}" destId="{8BEBB6EC-1DAA-4CAC-8A25-BC0FCBD5DBD5}" srcOrd="14" destOrd="0" presId="urn:microsoft.com/office/officeart/2005/8/layout/target3"/>
    <dgm:cxn modelId="{DD3C8325-A570-48C5-8113-6423DF19E6E1}" type="presParOf" srcId="{333A1088-737F-45CB-B68E-254E46348037}" destId="{8AE9B7A5-32AD-4BA2-962A-EE8E365BE7B3}" srcOrd="15" destOrd="0" presId="urn:microsoft.com/office/officeart/2005/8/layout/target3"/>
    <dgm:cxn modelId="{6AA99F03-3C70-470D-8EDF-CA2E531F587C}" type="presParOf" srcId="{333A1088-737F-45CB-B68E-254E46348037}" destId="{26362D10-E0C3-4E8E-B955-EB80857CBEC4}" srcOrd="16" destOrd="0" presId="urn:microsoft.com/office/officeart/2005/8/layout/target3"/>
    <dgm:cxn modelId="{B3BA9E6E-F9BA-4DF4-8D6F-CCA22F528360}" type="presParOf" srcId="{333A1088-737F-45CB-B68E-254E46348037}" destId="{25146174-501B-4F39-853A-5E8A7C701C6D}" srcOrd="17" destOrd="0" presId="urn:microsoft.com/office/officeart/2005/8/layout/target3"/>
    <dgm:cxn modelId="{B9EADFFD-6171-44B4-9E82-D11ED9753A6E}" type="presParOf" srcId="{333A1088-737F-45CB-B68E-254E46348037}" destId="{AED2198E-93D5-4001-81B4-73124B309672}" srcOrd="18" destOrd="0" presId="urn:microsoft.com/office/officeart/2005/8/layout/target3"/>
    <dgm:cxn modelId="{4870B08F-70B9-4430-8671-3BF4F4F27F9F}" type="presParOf" srcId="{333A1088-737F-45CB-B68E-254E46348037}" destId="{2BE915AB-18AA-4053-B92C-3BFC9ED204BB}" srcOrd="19" destOrd="0" presId="urn:microsoft.com/office/officeart/2005/8/layout/target3"/>
    <dgm:cxn modelId="{3F1DB0A8-BB0B-4D91-AE75-BAD661F1AD84}" type="presParOf" srcId="{333A1088-737F-45CB-B68E-254E46348037}" destId="{6BB5E863-4638-4E1D-BFDE-399D028AC4ED}" srcOrd="20" destOrd="0" presId="urn:microsoft.com/office/officeart/2005/8/layout/target3"/>
    <dgm:cxn modelId="{E882592A-B418-4BAF-B4D0-9A1EA604A763}" type="presParOf" srcId="{333A1088-737F-45CB-B68E-254E46348037}" destId="{5A5FFA88-C948-4069-8E93-59FA12366E83}" srcOrd="21" destOrd="0" presId="urn:microsoft.com/office/officeart/2005/8/layout/target3"/>
    <dgm:cxn modelId="{46383117-23CD-4129-84EC-4B8E6A82EC47}" type="presParOf" srcId="{333A1088-737F-45CB-B68E-254E46348037}" destId="{890E4F0B-2866-4A3F-A3C7-2A14B1797930}" srcOrd="22" destOrd="0" presId="urn:microsoft.com/office/officeart/2005/8/layout/target3"/>
    <dgm:cxn modelId="{B83750AF-3EB5-4D00-B7D1-5F91F328393A}" type="presParOf" srcId="{333A1088-737F-45CB-B68E-254E46348037}" destId="{6168DE3D-FF35-4E38-93F7-58112A1A3A7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VY_52_INOVACE_24_Přírodopis 6. ročník_Sekáči, roztoči, štíři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Sekáči, roztoči, štíři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26362D10-E0C3-4E8E-B955-EB80857CBEC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146174-501B-4F39-853A-5E8A7C701C6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278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5570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2157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1436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3279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3385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1323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6278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4152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6742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4264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315AD-D641-4C3D-8D16-DDE2EBDA71C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F9AD6F-002D-427B-89A9-0C9B13283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274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ek%C3%A1%C4%8Di&amp;hl=cs&amp;sa=X&amp;biw=1600&amp;bih=778&amp;tbm=isch&amp;prmd=imvns&amp;tbnid=ccSovNN-ftp13M:&amp;imgrefurl=http://www.meloidae.com/cs/obrazky/9207/&amp;docid=QsA41Ei-wCvzgM&amp;imgurl=http://www.meloidae.com/data/zivocichove-00131/400-000-000-000-832.JPG&amp;w=680&amp;h=453&amp;ei=_rNYT4yzLqrQ0QXBxcDSDQ&amp;zoom=1&amp;iact=hc&amp;vpx=1282&amp;vpy=182&amp;dur=1044&amp;hovh=183&amp;hovw=275&amp;tx=188&amp;ty=87&amp;sig=115765948543038984433&amp;page=1&amp;tbnh=120&amp;tbnw=161&amp;start=0&amp;ndsp=34&amp;ved=1t:429,r:7,s: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ek%C3%A1%C4%8Di&amp;hl=cs&amp;sa=X&amp;biw=1600&amp;bih=778&amp;tbm=isch&amp;prmd=imvns&amp;tbnid=ccSovNN-ftp13M:&amp;imgrefurl=http://www.meloidae.com/cs/obrazky/9207/&amp;docid=QsA41Ei-wCvzgM&amp;imgurl=http://www.meloidae.com/data/zivocichove-00131/400-000-000-000-832.JPG&amp;w=680&amp;h=453&amp;ei=_rNYT4yzLqrQ0QXBxcDSDQ&amp;zoom=1&amp;iact=hc&amp;vpx=1282&amp;vpy=182&amp;dur=1044&amp;hovh=183&amp;hovw=275&amp;tx=188&amp;ty=87&amp;sig=115765948543038984433&amp;page=1&amp;tbnh=120&amp;tbnw=161&amp;start=0&amp;ndsp=34&amp;ved=1t:429,r:7,s: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tavba+t%C4%9Bla+kl%C3%AD%C5%A1t%C4%9Bte&amp;start=0&amp;hl=cs&amp;sa=N&amp;biw=837&amp;bih=539&amp;tbm=isch&amp;prmd=imvns&amp;tbnid=E99yDc7XAcivzM:&amp;imgrefurl=http://cd.ecmost.cz/data/zdravi/prirod_nakazy/kliste.htm&amp;docid=TYqMh4fKcYY2QM&amp;imgurl=http://cd.ecm" TargetMode="External"/><Relationship Id="rId2" Type="http://schemas.openxmlformats.org/officeDocument/2006/relationships/hyperlink" Target="http://www.google.cz/imgres?q=kl%C3%AD%C5%A1t%C4%9B+foto&amp;hl=cs&amp;sa=X&amp;biw=1366&amp;bih=685&amp;tbm=isch&amp;prmd=imvns&amp;tbnid=z93mVhHv_F_FOM:&amp;imgrefurl=http://www.biolib.cz/cz/taxonimage/id23480/?taxonid=76144&amp;docid=rt6eJRr5MUMaQM&amp;imgurl=http://www.biolib.cz/IMG/GAL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res?q=z%C3%A1ko%C5%BEka+svrabov%C3%A1&amp;hl=cs&amp;biw=984&amp;bih=505&amp;tbm=isch&amp;tbnid=cEuXiSLL47MnuM:&amp;imgrefurl=http://www.stanford.edu/class/humbio103/ParaSites2006/Scabies/Introduction.html&amp;docid=djEGcGyIR4BaSM&amp;imgurl=http://www.stanford.edu/class/humbio103/ParaSites2006/Scabies/Morphology2_files/image001.gif&amp;w=360&amp;h=391&amp;ei=VbZYT-uhL8SA0AXaiIm4DQ&amp;zoom=1&amp;iact=hc&amp;vpx=607&amp;vpy=140&amp;dur=5863&amp;hovh=234&amp;hovw=215&amp;tx=95&amp;ty=157&amp;sig=115765948543038984433&amp;page=3&amp;tbnh=149&amp;tbnw=137&amp;start=23&amp;ndsp=14&amp;ved=1t:429,r:8,s:23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z%C3%A1ko%C5%BEka+svrabov%C3%A1&amp;hl=cs&amp;biw=984&amp;bih=505&amp;tbm=isch&amp;tbnid=cEuXiSLL47MnuM:&amp;imgrefurl=http://www.stanford.edu/class/humbio103/ParaSites2006/Scabies/Introduction.html&amp;docid=djEGcGyIR4BaSM&amp;imgurl=http://www.stanford.edu/class/humbio103/ParaSites2006/Scabies/Morphology2_files/image001.gif&amp;w=360&amp;h=391&amp;ei=VbZYT-uhL8SA0AXaiIm4DQ&amp;zoom=1&amp;iact=hc&amp;vpx=607&amp;vpy=140&amp;dur=5863&amp;hovh=234&amp;hovw=215&amp;tx=95&amp;ty=157&amp;sig=115765948543038984433&amp;page=3&amp;tbnh=149&amp;tbnw=137&amp;start=23&amp;ndsp=14&amp;ved=1t:429,r:8,s:23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Sekáči, roztoči, štíři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6.ročník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Sekáči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ODKAZ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Sekáči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</a:t>
            </a:r>
            <a:r>
              <a:rPr lang="cs-CZ" sz="2400" dirty="0" smtClean="0"/>
              <a:t> chybí jim stopka mezi hlavohrudí a zadečkem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d</a:t>
            </a:r>
            <a:r>
              <a:rPr lang="cs-CZ" sz="2400" dirty="0" smtClean="0"/>
              <a:t>louhé končetiny – snadno se odlamují (po oddělení se ještě 					pohybují sekavými pohyby)</a:t>
            </a:r>
          </a:p>
          <a:p>
            <a:pPr>
              <a:buFontTx/>
              <a:buChar char="-"/>
            </a:pPr>
            <a:r>
              <a:rPr lang="cs-CZ" sz="2400" dirty="0" smtClean="0"/>
              <a:t>nestaví pavučiny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2469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Roztoči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ODKAZ</a:t>
            </a:r>
            <a:r>
              <a:rPr lang="cs-CZ" dirty="0" smtClean="0"/>
              <a:t> – klíště</a:t>
            </a:r>
            <a:r>
              <a:rPr lang="cs-CZ" dirty="0" smtClean="0"/>
              <a:t>		</a:t>
            </a:r>
            <a:r>
              <a:rPr lang="cs-CZ" dirty="0" smtClean="0">
                <a:hlinkClick r:id="rId3"/>
              </a:rPr>
              <a:t>ODKAZ</a:t>
            </a:r>
            <a:r>
              <a:rPr lang="cs-CZ" dirty="0" smtClean="0"/>
              <a:t> – ústní ústrojí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ODKAZ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zákožka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Roztoči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sz="2400" dirty="0" smtClean="0"/>
              <a:t>hlavohruď srostla se zadečkem</a:t>
            </a:r>
          </a:p>
          <a:p>
            <a:pPr>
              <a:buFontTx/>
              <a:buChar char="-"/>
            </a:pPr>
            <a:r>
              <a:rPr lang="cs-CZ" sz="2400" dirty="0"/>
              <a:t>c</a:t>
            </a:r>
            <a:r>
              <a:rPr lang="cs-CZ" sz="2400" dirty="0" smtClean="0"/>
              <a:t>izopasníci</a:t>
            </a:r>
          </a:p>
          <a:p>
            <a:pPr marL="0" indent="0">
              <a:buNone/>
            </a:pPr>
            <a:r>
              <a:rPr lang="cs-CZ" sz="2400" b="1" dirty="0"/>
              <a:t>z</a:t>
            </a:r>
            <a:r>
              <a:rPr lang="cs-CZ" sz="2400" b="1" dirty="0" smtClean="0"/>
              <a:t>ástupci: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dirty="0" smtClean="0"/>
              <a:t>Klíště obecné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- </a:t>
            </a:r>
            <a:r>
              <a:rPr lang="cs-CZ" sz="2400" dirty="0" smtClean="0"/>
              <a:t>samičky sají krev (do rány vypouští látku, která 					zabraňuje sražení krve)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- samečci nepřijímají potravu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Zákožka svrabová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způsobuje kožní onemocnění svrab (samička 			vyvrtává v pokožce chodbičky, kam klade vajíčka)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přenos = nedodržování hygieny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2554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smtClean="0"/>
              <a:t>Štíři</a:t>
            </a:r>
            <a:endParaRPr lang="cs-CZ" sz="3200" b="1" u="sng" dirty="0"/>
          </a:p>
        </p:txBody>
      </p:sp>
      <p:pic>
        <p:nvPicPr>
          <p:cNvPr id="4" name="Picture 2" descr="C:\Users\mradousova\AppData\Local\Microsoft\Windows\Temporary Internet Files\Content.IE5\1T6MO8M4\MC90001917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719" y="2708864"/>
            <a:ext cx="4582562" cy="23086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Štíři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400" dirty="0" smtClean="0"/>
              <a:t>žijí v tropických a subtropických oblastech</a:t>
            </a:r>
          </a:p>
          <a:p>
            <a:pPr>
              <a:buFontTx/>
              <a:buChar char="-"/>
            </a:pPr>
            <a:r>
              <a:rPr lang="cs-CZ" sz="2400" dirty="0" smtClean="0"/>
              <a:t>makadla = přeměna v klepeta</a:t>
            </a:r>
          </a:p>
          <a:p>
            <a:pPr>
              <a:buFontTx/>
              <a:buChar char="-"/>
            </a:pPr>
            <a:r>
              <a:rPr lang="cs-CZ" sz="2400" dirty="0" smtClean="0"/>
              <a:t>na zadečku hrot s jedovou žlázou ( chytání kořisti, útok)</a:t>
            </a:r>
          </a:p>
          <a:p>
            <a:pPr>
              <a:buFontTx/>
              <a:buChar char="-"/>
            </a:pPr>
            <a:r>
              <a:rPr lang="cs-CZ" sz="2400" dirty="0" smtClean="0"/>
              <a:t>vylézají za soumraku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mradousova\AppData\Local\Microsoft\Windows\Temporary Internet Files\Content.IE5\1T6MO8M4\MC900019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013" y="3795713"/>
            <a:ext cx="4583112" cy="23082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75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105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Sekáči, roztoči, štíři</vt:lpstr>
      <vt:lpstr>Sekáči</vt:lpstr>
      <vt:lpstr>Sekáči</vt:lpstr>
      <vt:lpstr>Roztoči</vt:lpstr>
      <vt:lpstr>Roztoči</vt:lpstr>
      <vt:lpstr>Štíři</vt:lpstr>
      <vt:lpstr>Štíři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Sekáči</dc:title>
  <dc:creator>Radoušová Marcela</dc:creator>
  <cp:lastModifiedBy>Hynek</cp:lastModifiedBy>
  <cp:revision>14</cp:revision>
  <dcterms:created xsi:type="dcterms:W3CDTF">2012-03-08T13:24:20Z</dcterms:created>
  <dcterms:modified xsi:type="dcterms:W3CDTF">2012-05-12T18:44:02Z</dcterms:modified>
</cp:coreProperties>
</file>