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66" d="100"/>
          <a:sy n="66" d="100"/>
        </p:scale>
        <p:origin x="-492" y="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VY_52_INOVACE_25_Přírodopis 6. ročník_Korýši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Korýši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E5A016D-0475-4557-8B90-05133E3BA108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2B8756AE-2F59-4B07-BB03-A2851DB0D82B}" type="parTrans" cxnId="{E88E40CD-B332-4041-B7C4-D82C1300A403}">
      <dgm:prSet/>
      <dgm:spPr/>
      <dgm:t>
        <a:bodyPr/>
        <a:lstStyle/>
        <a:p>
          <a:endParaRPr lang="cs-CZ"/>
        </a:p>
      </dgm:t>
    </dgm:pt>
    <dgm:pt modelId="{B7B4ACA4-351B-498C-B1B9-DB238F8C9ED9}" type="sibTrans" cxnId="{E88E40CD-B332-4041-B7C4-D82C1300A40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A3575B4-9DEE-4F29-B38A-6FDE13F24A50}" type="pres">
      <dgm:prSet presAssocID="{EE5A016D-0475-4557-8B90-05133E3BA108}" presName="vertSpace6" presStyleLbl="node1" presStyleIdx="4" presStyleCnt="6"/>
      <dgm:spPr/>
      <dgm:t>
        <a:bodyPr/>
        <a:lstStyle/>
        <a:p>
          <a:endParaRPr lang="cs-CZ"/>
        </a:p>
      </dgm:t>
    </dgm:pt>
    <dgm:pt modelId="{44AA20AA-78E2-4991-B8C5-FC94ACC02434}" type="pres">
      <dgm:prSet presAssocID="{EE5A016D-0475-4557-8B90-05133E3BA108}" presName="circle6" presStyleLbl="node1" presStyleIdx="5" presStyleCnt="6"/>
      <dgm:spPr/>
      <dgm:t>
        <a:bodyPr/>
        <a:lstStyle/>
        <a:p>
          <a:endParaRPr lang="cs-CZ"/>
        </a:p>
      </dgm:t>
    </dgm:pt>
    <dgm:pt modelId="{98B4A75F-69C6-40C3-9208-C88DC7B2CAB3}" type="pres">
      <dgm:prSet presAssocID="{EE5A016D-0475-4557-8B90-05133E3BA10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F5031F-07A5-476C-A7F6-C25284A24454}" type="pres">
      <dgm:prSet presAssocID="{EE5A016D-0475-4557-8B90-05133E3BA10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89E99-3CED-4FC1-9CC5-902F230C9D4E}" type="presOf" srcId="{EE5A016D-0475-4557-8B90-05133E3BA108}" destId="{4BF5031F-07A5-476C-A7F6-C25284A24454}" srcOrd="1" destOrd="0" presId="urn:microsoft.com/office/officeart/2005/8/layout/target3"/>
    <dgm:cxn modelId="{FD4AAD4A-9261-481B-BB67-B8A22232B77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CA13833-950F-44A5-A0E1-C9E82EAA7280}" type="presOf" srcId="{EE5A016D-0475-4557-8B90-05133E3BA108}" destId="{98B4A75F-69C6-40C3-9208-C88DC7B2CAB3}" srcOrd="0" destOrd="0" presId="urn:microsoft.com/office/officeart/2005/8/layout/target3"/>
    <dgm:cxn modelId="{7841949D-DD57-48FF-88BE-97DE10485562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8E40CD-B332-4041-B7C4-D82C1300A403}" srcId="{757F3AB3-0718-4624-B441-E567A8F0AB56}" destId="{EE5A016D-0475-4557-8B90-05133E3BA108}" srcOrd="5" destOrd="0" parTransId="{2B8756AE-2F59-4B07-BB03-A2851DB0D82B}" sibTransId="{B7B4ACA4-351B-498C-B1B9-DB238F8C9ED9}"/>
    <dgm:cxn modelId="{CFFA5BEC-3512-4FEF-8A9D-093888F16DC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4DF8DB0-BF49-46BE-8CBE-F8E4029DDAF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4B43F29-0985-4550-A327-2E7DF5F335A7}" type="presOf" srcId="{D1D4F407-5343-4D3F-B5B9-D407B03CAEB4}" destId="{AED2198E-93D5-4001-81B4-73124B309672}" srcOrd="1" destOrd="0" presId="urn:microsoft.com/office/officeart/2005/8/layout/target3"/>
    <dgm:cxn modelId="{1143A01A-DCF3-4FA1-98BF-B49F5A15D45D}" type="presOf" srcId="{D1B46980-6531-4606-95E6-44980827E919}" destId="{2BE915AB-18AA-4053-B92C-3BFC9ED204BB}" srcOrd="1" destOrd="0" presId="urn:microsoft.com/office/officeart/2005/8/layout/target3"/>
    <dgm:cxn modelId="{199490CA-2799-4052-B651-E2E80293AF26}" type="presOf" srcId="{D8197B8C-B260-4A16-BDF4-0947B075E274}" destId="{5A5FFA88-C948-4069-8E93-59FA12366E83}" srcOrd="1" destOrd="0" presId="urn:microsoft.com/office/officeart/2005/8/layout/target3"/>
    <dgm:cxn modelId="{EF34DFDD-992A-407E-817E-033AC232A491}" type="presOf" srcId="{4C35D32F-0EAB-4CD7-82EE-45574DC2A586}" destId="{8BEBB6EC-1DAA-4CAC-8A25-BC0FCBD5DBD5}" srcOrd="0" destOrd="0" presId="urn:microsoft.com/office/officeart/2005/8/layout/target3"/>
    <dgm:cxn modelId="{CA168833-D088-41DD-BD16-DB2F227547AB}" type="presOf" srcId="{4C35D32F-0EAB-4CD7-82EE-45574DC2A586}" destId="{890E4F0B-2866-4A3F-A3C7-2A14B1797930}" srcOrd="1" destOrd="0" presId="urn:microsoft.com/office/officeart/2005/8/layout/target3"/>
    <dgm:cxn modelId="{C94E8001-0278-4A6F-A622-6F5818E068DB}" type="presOf" srcId="{B651F6E3-6281-48DB-9319-2AEAFDAE7572}" destId="{6BB5E863-4638-4E1D-BFDE-399D028AC4ED}" srcOrd="1" destOrd="0" presId="urn:microsoft.com/office/officeart/2005/8/layout/target3"/>
    <dgm:cxn modelId="{246CEC78-F665-4D86-85AC-B07A6839926C}" type="presOf" srcId="{D1D4F407-5343-4D3F-B5B9-D407B03CAEB4}" destId="{D005CE8C-CC26-4C3E-AC11-E15060ECD759}" srcOrd="0" destOrd="0" presId="urn:microsoft.com/office/officeart/2005/8/layout/target3"/>
    <dgm:cxn modelId="{464F1B52-4D7A-4179-B566-ABA736C280A2}" type="presParOf" srcId="{333A1088-737F-45CB-B68E-254E46348037}" destId="{F5ABB229-8D3B-4694-996A-96F23CF14429}" srcOrd="0" destOrd="0" presId="urn:microsoft.com/office/officeart/2005/8/layout/target3"/>
    <dgm:cxn modelId="{C57EFDFD-CC1B-49B3-9BB0-12795BD45F71}" type="presParOf" srcId="{333A1088-737F-45CB-B68E-254E46348037}" destId="{F41139FD-01EE-4571-8B17-4FB00FC51163}" srcOrd="1" destOrd="0" presId="urn:microsoft.com/office/officeart/2005/8/layout/target3"/>
    <dgm:cxn modelId="{B1B16EE9-5FEB-4069-824A-4A99E0293C2C}" type="presParOf" srcId="{333A1088-737F-45CB-B68E-254E46348037}" destId="{D005CE8C-CC26-4C3E-AC11-E15060ECD759}" srcOrd="2" destOrd="0" presId="urn:microsoft.com/office/officeart/2005/8/layout/target3"/>
    <dgm:cxn modelId="{ECB0857C-5609-4981-81A3-F6A346D86E11}" type="presParOf" srcId="{333A1088-737F-45CB-B68E-254E46348037}" destId="{2C702D82-9B77-49B7-9568-BB8EB47C3372}" srcOrd="3" destOrd="0" presId="urn:microsoft.com/office/officeart/2005/8/layout/target3"/>
    <dgm:cxn modelId="{6A25599A-B9EA-4C70-B192-FE9550FAF1E7}" type="presParOf" srcId="{333A1088-737F-45CB-B68E-254E46348037}" destId="{A52A0455-90FF-4808-ABD0-F02540D31D5A}" srcOrd="4" destOrd="0" presId="urn:microsoft.com/office/officeart/2005/8/layout/target3"/>
    <dgm:cxn modelId="{37EC74C3-E15B-4C81-BFE2-93A077A7B8BA}" type="presParOf" srcId="{333A1088-737F-45CB-B68E-254E46348037}" destId="{6140AFEC-043D-4C43-A2F9-D0F5331DF3A3}" srcOrd="5" destOrd="0" presId="urn:microsoft.com/office/officeart/2005/8/layout/target3"/>
    <dgm:cxn modelId="{2CE79F51-D357-4142-B69F-36C767684FF3}" type="presParOf" srcId="{333A1088-737F-45CB-B68E-254E46348037}" destId="{9358AC05-5D7D-4327-9F80-1AD486AEA664}" srcOrd="6" destOrd="0" presId="urn:microsoft.com/office/officeart/2005/8/layout/target3"/>
    <dgm:cxn modelId="{884BB6B0-2CCB-424E-890E-79D982265B10}" type="presParOf" srcId="{333A1088-737F-45CB-B68E-254E46348037}" destId="{313FC574-E1CD-4FB4-B054-0B805CE0447D}" srcOrd="7" destOrd="0" presId="urn:microsoft.com/office/officeart/2005/8/layout/target3"/>
    <dgm:cxn modelId="{25836FD8-28F5-4638-97F1-40BD1D7A165E}" type="presParOf" srcId="{333A1088-737F-45CB-B68E-254E46348037}" destId="{619D679B-A015-4ECF-8348-D1034C574F40}" srcOrd="8" destOrd="0" presId="urn:microsoft.com/office/officeart/2005/8/layout/target3"/>
    <dgm:cxn modelId="{F34829E4-A01F-4F19-9581-91EFB3440548}" type="presParOf" srcId="{333A1088-737F-45CB-B68E-254E46348037}" destId="{322283A8-4A27-4CDA-BAE3-F381106A9174}" srcOrd="9" destOrd="0" presId="urn:microsoft.com/office/officeart/2005/8/layout/target3"/>
    <dgm:cxn modelId="{6A016506-723A-45C9-BAF8-2BAADAA24DB1}" type="presParOf" srcId="{333A1088-737F-45CB-B68E-254E46348037}" destId="{FFC9F71D-1B4F-4AD9-A4A6-86ADEFC8AF5C}" srcOrd="10" destOrd="0" presId="urn:microsoft.com/office/officeart/2005/8/layout/target3"/>
    <dgm:cxn modelId="{FA9881BE-7235-428B-8D33-561B58FB6542}" type="presParOf" srcId="{333A1088-737F-45CB-B68E-254E46348037}" destId="{25B08C86-7E15-44DC-BE7F-FFB55DD49D12}" srcOrd="11" destOrd="0" presId="urn:microsoft.com/office/officeart/2005/8/layout/target3"/>
    <dgm:cxn modelId="{53BD4C27-583B-4E5B-90F6-B2B74273CFD0}" type="presParOf" srcId="{333A1088-737F-45CB-B68E-254E46348037}" destId="{76644BE8-9D7C-4C09-B250-3D10AF48CBB7}" srcOrd="12" destOrd="0" presId="urn:microsoft.com/office/officeart/2005/8/layout/target3"/>
    <dgm:cxn modelId="{166F7F09-868E-45F7-9F7F-9FCF1FAFEDED}" type="presParOf" srcId="{333A1088-737F-45CB-B68E-254E46348037}" destId="{EE85B701-7295-41C0-BA7A-34D3756A2AE6}" srcOrd="13" destOrd="0" presId="urn:microsoft.com/office/officeart/2005/8/layout/target3"/>
    <dgm:cxn modelId="{5BBF0EAE-995A-4117-A247-8A9024557107}" type="presParOf" srcId="{333A1088-737F-45CB-B68E-254E46348037}" destId="{8BEBB6EC-1DAA-4CAC-8A25-BC0FCBD5DBD5}" srcOrd="14" destOrd="0" presId="urn:microsoft.com/office/officeart/2005/8/layout/target3"/>
    <dgm:cxn modelId="{8F4A13FB-A729-44A9-8565-8A5B9932AF64}" type="presParOf" srcId="{333A1088-737F-45CB-B68E-254E46348037}" destId="{DA3575B4-9DEE-4F29-B38A-6FDE13F24A50}" srcOrd="15" destOrd="0" presId="urn:microsoft.com/office/officeart/2005/8/layout/target3"/>
    <dgm:cxn modelId="{20477B22-04D5-4A25-920A-0EC45CCA19E7}" type="presParOf" srcId="{333A1088-737F-45CB-B68E-254E46348037}" destId="{44AA20AA-78E2-4991-B8C5-FC94ACC02434}" srcOrd="16" destOrd="0" presId="urn:microsoft.com/office/officeart/2005/8/layout/target3"/>
    <dgm:cxn modelId="{286BBEEE-E769-49E5-96A7-9AC3FC6D10D4}" type="presParOf" srcId="{333A1088-737F-45CB-B68E-254E46348037}" destId="{98B4A75F-69C6-40C3-9208-C88DC7B2CAB3}" srcOrd="17" destOrd="0" presId="urn:microsoft.com/office/officeart/2005/8/layout/target3"/>
    <dgm:cxn modelId="{961D76C4-4F1E-4D8A-9EC9-08EF3B406FCC}" type="presParOf" srcId="{333A1088-737F-45CB-B68E-254E46348037}" destId="{AED2198E-93D5-4001-81B4-73124B309672}" srcOrd="18" destOrd="0" presId="urn:microsoft.com/office/officeart/2005/8/layout/target3"/>
    <dgm:cxn modelId="{CA891F88-FFA4-4562-9191-CEE6DE31C5B7}" type="presParOf" srcId="{333A1088-737F-45CB-B68E-254E46348037}" destId="{2BE915AB-18AA-4053-B92C-3BFC9ED204BB}" srcOrd="19" destOrd="0" presId="urn:microsoft.com/office/officeart/2005/8/layout/target3"/>
    <dgm:cxn modelId="{E349B3D4-0B03-4A51-B23D-477CD23D0778}" type="presParOf" srcId="{333A1088-737F-45CB-B68E-254E46348037}" destId="{6BB5E863-4638-4E1D-BFDE-399D028AC4ED}" srcOrd="20" destOrd="0" presId="urn:microsoft.com/office/officeart/2005/8/layout/target3"/>
    <dgm:cxn modelId="{4BF7C3A8-CCF8-4584-8EF1-DD91B67DB7B9}" type="presParOf" srcId="{333A1088-737F-45CB-B68E-254E46348037}" destId="{5A5FFA88-C948-4069-8E93-59FA12366E83}" srcOrd="21" destOrd="0" presId="urn:microsoft.com/office/officeart/2005/8/layout/target3"/>
    <dgm:cxn modelId="{C568A950-1507-445D-A2F8-334F57B41154}" type="presParOf" srcId="{333A1088-737F-45CB-B68E-254E46348037}" destId="{890E4F0B-2866-4A3F-A3C7-2A14B1797930}" srcOrd="22" destOrd="0" presId="urn:microsoft.com/office/officeart/2005/8/layout/target3"/>
    <dgm:cxn modelId="{EDEED6E5-B448-4C96-AE7B-F5D8886E0E1F}" type="presParOf" srcId="{333A1088-737F-45CB-B68E-254E46348037}" destId="{4BF5031F-07A5-476C-A7F6-C25284A2445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F9FF2-DB28-4AD6-93D5-47F213DC500C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30715-480D-4CA6-A86C-5C80B0BF3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C2C59-22F8-422C-944F-846AC0F5C86C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55EB4-DC58-4C66-90C8-3FA4683806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2AFFB-870F-4B2C-8715-55D1936B8C7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59081-563F-4E44-9CF0-D5413E231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9F071-A5FD-4F28-BF40-0D7BC3498852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DED3C-6B57-4C30-A42B-336E39DA7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121B0-60A7-4AEB-AE37-B779C8956F9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45C1A-7EE5-4A13-BA32-EE67D96F1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9886C-A820-480D-BFFC-4A185C083948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60C41-15D3-4E55-BB26-E3A9623EC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87949-FE47-43DE-BF5C-A5625ACBDB1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E5FFD-F794-4113-A22A-2E99BEFF5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09D9E-99C2-4444-831C-A4966F8FD8DF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A0401-1F20-4F1C-A3E0-3A165B951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D6698-C236-4B4E-AB53-4AE993A6F0D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68AE5-0847-4D00-AFC5-93CB3226E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EC4E1-96AF-4E2C-8EEC-AF14B18B4CD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1F0DA-258B-43F0-BDE3-ECF483615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5B9B7-EAC7-4950-ADE5-4112A14F64A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E0BC4-9CB3-43A8-B3F2-9F2993BC0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028C80-FC22-40C4-94C1-3F7EDE8DA6E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DB0BF4-0BDC-4C8C-AF9C-4A983C6C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Korýši - úvod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Anotace</a:t>
            </a:r>
          </a:p>
          <a:p>
            <a:pPr>
              <a:buFont typeface="Arial" charset="0"/>
              <a:buNone/>
            </a:pPr>
            <a:r>
              <a:rPr lang="cs-CZ" smtClean="0"/>
              <a:t>	- prezentace pro 6.ročník</a:t>
            </a:r>
          </a:p>
          <a:p>
            <a:pPr>
              <a:buFont typeface="Arial" charset="0"/>
              <a:buNone/>
            </a:pPr>
            <a:r>
              <a:rPr lang="cs-CZ" smtClean="0"/>
              <a:t>	- pro interaktivní tabuli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Korýši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č</a:t>
            </a:r>
            <a:r>
              <a:rPr lang="cs-CZ" sz="2400" dirty="0" smtClean="0"/>
              <a:t>lánkované tělo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2 páry tykadel =	1 pár s čichovými buňkami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		1 pár hmatové </a:t>
            </a:r>
            <a:r>
              <a:rPr lang="cs-CZ" sz="2400" dirty="0" err="1" smtClean="0"/>
              <a:t>b</a:t>
            </a:r>
            <a:r>
              <a:rPr lang="cs-CZ" sz="2400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5 i více párů nohou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d</a:t>
            </a:r>
            <a:r>
              <a:rPr lang="cs-CZ" sz="2400" dirty="0" smtClean="0"/>
              <a:t>ýchají žábrami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ž</a:t>
            </a:r>
            <a:r>
              <a:rPr lang="cs-CZ" sz="2400" dirty="0" smtClean="0"/>
              <a:t>ijí sladké i slané vody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n</a:t>
            </a:r>
            <a:r>
              <a:rPr lang="cs-CZ" sz="2400" dirty="0" smtClean="0"/>
              <a:t>ěkteří součástí planktonu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Korýši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8313" y="1555750"/>
            <a:ext cx="4038600" cy="4525963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Hlavohruď 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t</a:t>
            </a:r>
            <a:r>
              <a:rPr lang="cs-CZ" sz="2400" dirty="0" smtClean="0"/>
              <a:t>ykadla hmatová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t</a:t>
            </a:r>
            <a:r>
              <a:rPr lang="cs-CZ" sz="2400" dirty="0" smtClean="0"/>
              <a:t>ykadla s čichovými buňkami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oči na pohyblivých stopkách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k</a:t>
            </a:r>
            <a:r>
              <a:rPr lang="cs-CZ" sz="2400" dirty="0" smtClean="0"/>
              <a:t>ončetiny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1 pár = klepeta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4 páry = pohyb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z</a:t>
            </a:r>
            <a:r>
              <a:rPr lang="cs-CZ" sz="2400" dirty="0" smtClean="0"/>
              <a:t>adeček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o</a:t>
            </a:r>
            <a:r>
              <a:rPr lang="cs-CZ" sz="2400" dirty="0" smtClean="0"/>
              <a:t>casní ploutvička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/>
          </a:p>
        </p:txBody>
      </p:sp>
      <p:pic>
        <p:nvPicPr>
          <p:cNvPr id="16388" name="Picture 6" descr="C:\Users\mradousova\AppData\Local\Microsoft\Windows\Temporary Internet Files\Content.IE5\ZDLHNNYC\MC9002092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33900" y="1817688"/>
            <a:ext cx="4610100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Rakovci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tělo chráněno </a:t>
            </a:r>
            <a:r>
              <a:rPr lang="cs-CZ" sz="2400" b="1" u="sng" smtClean="0"/>
              <a:t>krunýřem </a:t>
            </a:r>
            <a:r>
              <a:rPr lang="cs-CZ" sz="2400" smtClean="0"/>
              <a:t>= tvoří vnější kostru	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		- chitin + vápenité látky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		- neroste = svléká = naroste jiný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b="1" u="sng" smtClean="0"/>
              <a:t>hlavohruď :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- tykadla – hmatová</a:t>
            </a:r>
            <a:r>
              <a:rPr lang="cs-CZ" sz="2400" smtClean="0">
                <a:latin typeface="Arial" charset="0"/>
              </a:rPr>
              <a:t> </a:t>
            </a:r>
            <a:r>
              <a:rPr lang="cs-CZ" sz="2400" smtClean="0"/>
              <a:t>(dlouhá)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  	   - čichové buňky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cs-CZ" sz="2400" smtClean="0"/>
              <a:t>oči na pohyblivých stopkách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cs-CZ" sz="2400" smtClean="0"/>
              <a:t>Končetiny (jsou článkované)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1 pár = klepeta (chytá kořist, obrana)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4 páry = pohyb (svaly se upínají na krunýř)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3 páry = podávání potravy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algn="l"/>
            <a:r>
              <a:rPr lang="cs-CZ" sz="2400" b="1" u="sng" smtClean="0"/>
              <a:t>zadeček </a:t>
            </a:r>
            <a:r>
              <a:rPr lang="cs-CZ" sz="2400" smtClean="0"/>
              <a:t> = končetiny</a:t>
            </a:r>
            <a:r>
              <a:rPr lang="cs-CZ" sz="2400" smtClean="0">
                <a:latin typeface="Arial" charset="0"/>
              </a:rPr>
              <a:t> </a:t>
            </a:r>
            <a:r>
              <a:rPr lang="cs-CZ" sz="2400" smtClean="0"/>
              <a:t>(samičky na nich přidržují vajíčka)</a:t>
            </a:r>
            <a:endParaRPr lang="cs-CZ" sz="2400" b="1" u="sng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412875"/>
            <a:ext cx="8229600" cy="4525963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/>
              <a:t>o</a:t>
            </a:r>
            <a:r>
              <a:rPr lang="cs-CZ" sz="2400" b="1" u="sng" dirty="0" smtClean="0"/>
              <a:t>casní ploutvička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 smtClean="0"/>
              <a:t>dýchání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- žábry (na bocích krunýře)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/>
              <a:t>c</a:t>
            </a:r>
            <a:r>
              <a:rPr lang="cs-CZ" sz="2400" b="1" u="sng" dirty="0" smtClean="0"/>
              <a:t>évní soustava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srdce, cévy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/>
              <a:t>t</a:t>
            </a:r>
            <a:r>
              <a:rPr lang="cs-CZ" sz="2400" b="1" u="sng" dirty="0" smtClean="0"/>
              <a:t>rávicí soustava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jícen---žaludek---střevo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	(rostliny,  drobní živočichové)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/>
              <a:t>r</a:t>
            </a:r>
            <a:r>
              <a:rPr lang="cs-CZ" sz="2400" b="1" u="sng" smtClean="0"/>
              <a:t>ozmnožování</a:t>
            </a:r>
            <a:endParaRPr lang="cs-CZ" sz="2400" b="1" u="sng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- oddělené pohlaví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vývoj přímý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samec vypustí mlíčí---samička oplozená vajíčka v zimě 			přilepuje na zadečkové nožky---na jaře malí raci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Použité zdroje</a:t>
            </a:r>
            <a:endParaRPr lang="cs-CZ" sz="3200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http://microsoft.com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157</Words>
  <Application>Microsoft Office PowerPoint</Application>
  <PresentationFormat>On-screen Show (4:3)</PresentationFormat>
  <Paragraphs>60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Snímek 1</vt:lpstr>
      <vt:lpstr>Korýši - úvod</vt:lpstr>
      <vt:lpstr>Korýši</vt:lpstr>
      <vt:lpstr>Korýši</vt:lpstr>
      <vt:lpstr>Rakovci</vt:lpstr>
      <vt:lpstr>zadeček  = končetiny (samičky na nich přidržují vajíčka)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Korýši</dc:title>
  <dc:creator>Radoušová Marcela</dc:creator>
  <cp:lastModifiedBy>DUM</cp:lastModifiedBy>
  <cp:revision>14</cp:revision>
  <dcterms:created xsi:type="dcterms:W3CDTF">2012-03-12T07:40:10Z</dcterms:created>
  <dcterms:modified xsi:type="dcterms:W3CDTF">2012-05-22T12:34:20Z</dcterms:modified>
</cp:coreProperties>
</file>