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VY_52_INOVACE_26_Přírodopis 6. ročník_Korýši zástupci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</a:t>
          </a:r>
          <a:r>
            <a:rPr lang="cs-CZ" dirty="0" err="1" smtClean="0"/>
            <a:t>Radoušová</a:t>
          </a:r>
          <a:r>
            <a:rPr lang="cs-CZ" dirty="0" smtClean="0"/>
            <a:t> Marcela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Korýši zástupci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6FBD8660-4C0D-48FD-9AEF-9A70C70B85A9}">
      <dgm:prSet/>
      <dgm:spPr/>
      <dgm:t>
        <a:bodyPr/>
        <a:lstStyle/>
        <a:p>
          <a:pPr rtl="0"/>
          <a:r>
            <a:rPr lang="cs-CZ" smtClean="0"/>
            <a:t>Vytvořeno: </a:t>
          </a:r>
          <a:r>
            <a:rPr lang="cs-CZ" smtClean="0"/>
            <a:t>únor 2012</a:t>
          </a:r>
          <a:endParaRPr lang="cs-CZ" dirty="0"/>
        </a:p>
      </dgm:t>
    </dgm:pt>
    <dgm:pt modelId="{B836A6D1-772D-45C4-8A6B-AA19B6EC2347}" type="parTrans" cxnId="{35A44378-C6B3-4723-A1B0-E87C64C862D6}">
      <dgm:prSet/>
      <dgm:spPr/>
      <dgm:t>
        <a:bodyPr/>
        <a:lstStyle/>
        <a:p>
          <a:endParaRPr lang="cs-CZ"/>
        </a:p>
      </dgm:t>
    </dgm:pt>
    <dgm:pt modelId="{9DB554B3-4B49-4E42-BC0C-573A6C79187E}" type="sibTrans" cxnId="{35A44378-C6B3-4723-A1B0-E87C64C862D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9441B8DF-B3FA-4D26-A01B-3F0D7F2CBF6B}" type="pres">
      <dgm:prSet presAssocID="{6FBD8660-4C0D-48FD-9AEF-9A70C70B85A9}" presName="vertSpace6" presStyleLbl="node1" presStyleIdx="4" presStyleCnt="6"/>
      <dgm:spPr/>
      <dgm:t>
        <a:bodyPr/>
        <a:lstStyle/>
        <a:p>
          <a:endParaRPr lang="cs-CZ"/>
        </a:p>
      </dgm:t>
    </dgm:pt>
    <dgm:pt modelId="{E8A6086E-C941-49B6-9B88-5F88652B04FD}" type="pres">
      <dgm:prSet presAssocID="{6FBD8660-4C0D-48FD-9AEF-9A70C70B85A9}" presName="circle6" presStyleLbl="node1" presStyleIdx="5" presStyleCnt="6"/>
      <dgm:spPr/>
      <dgm:t>
        <a:bodyPr/>
        <a:lstStyle/>
        <a:p>
          <a:endParaRPr lang="cs-CZ"/>
        </a:p>
      </dgm:t>
    </dgm:pt>
    <dgm:pt modelId="{562C5A7A-D170-4119-B308-1F8206A2EA1C}" type="pres">
      <dgm:prSet presAssocID="{6FBD8660-4C0D-48FD-9AEF-9A70C70B85A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8AA2E0-9375-42EB-8A19-505D999390D0}" type="pres">
      <dgm:prSet presAssocID="{6FBD8660-4C0D-48FD-9AEF-9A70C70B85A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CC25458-6080-49B0-8FCA-0D5B8FBAC603}" type="presOf" srcId="{D1B46980-6531-4606-95E6-44980827E919}" destId="{6140AFEC-043D-4C43-A2F9-D0F5331DF3A3}" srcOrd="0" destOrd="0" presId="urn:microsoft.com/office/officeart/2005/8/layout/target3"/>
    <dgm:cxn modelId="{66DF70D3-E47E-44C4-8148-556599CC70EC}" type="presOf" srcId="{D1D4F407-5343-4D3F-B5B9-D407B03CAEB4}" destId="{D005CE8C-CC26-4C3E-AC11-E15060ECD759}" srcOrd="0" destOrd="0" presId="urn:microsoft.com/office/officeart/2005/8/layout/target3"/>
    <dgm:cxn modelId="{07D397A4-9C4D-4236-A55F-41DBB6BBE5F2}" type="presOf" srcId="{D1B46980-6531-4606-95E6-44980827E919}" destId="{2BE915AB-18AA-4053-B92C-3BFC9ED204BB}" srcOrd="1" destOrd="0" presId="urn:microsoft.com/office/officeart/2005/8/layout/target3"/>
    <dgm:cxn modelId="{FE01D546-40B1-4F36-9F84-0ABBDAD68953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4090C19-8990-40E9-83B6-A39DE62E7A89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EDEF310-AE77-45AE-8F7A-F8FFC6344479}" type="presOf" srcId="{6FBD8660-4C0D-48FD-9AEF-9A70C70B85A9}" destId="{562C5A7A-D170-4119-B308-1F8206A2EA1C}" srcOrd="0" destOrd="0" presId="urn:microsoft.com/office/officeart/2005/8/layout/target3"/>
    <dgm:cxn modelId="{CFEB0AAB-CEDC-474E-AE40-886DF7E76080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2616DD6-CBEF-4EFE-8048-E7B6D54B7E29}" type="presOf" srcId="{D8197B8C-B260-4A16-BDF4-0947B075E274}" destId="{25B08C86-7E15-44DC-BE7F-FFB55DD49D12}" srcOrd="0" destOrd="0" presId="urn:microsoft.com/office/officeart/2005/8/layout/target3"/>
    <dgm:cxn modelId="{052B5AEF-A1D8-48C5-B1A5-117148ABF41A}" type="presOf" srcId="{4C35D32F-0EAB-4CD7-82EE-45574DC2A586}" destId="{890E4F0B-2866-4A3F-A3C7-2A14B1797930}" srcOrd="1" destOrd="0" presId="urn:microsoft.com/office/officeart/2005/8/layout/target3"/>
    <dgm:cxn modelId="{D4DF5229-0767-424D-91E5-7906F26C8936}" type="presOf" srcId="{4C35D32F-0EAB-4CD7-82EE-45574DC2A586}" destId="{8BEBB6EC-1DAA-4CAC-8A25-BC0FCBD5DBD5}" srcOrd="0" destOrd="0" presId="urn:microsoft.com/office/officeart/2005/8/layout/target3"/>
    <dgm:cxn modelId="{AD9B9F0F-C5E6-4128-858F-D873C71AB654}" type="presOf" srcId="{6FBD8660-4C0D-48FD-9AEF-9A70C70B85A9}" destId="{6A8AA2E0-9375-42EB-8A19-505D999390D0}" srcOrd="1" destOrd="0" presId="urn:microsoft.com/office/officeart/2005/8/layout/target3"/>
    <dgm:cxn modelId="{61E5C602-EDF1-4609-B0E7-8175A466D739}" type="presOf" srcId="{B651F6E3-6281-48DB-9319-2AEAFDAE7572}" destId="{619D679B-A015-4ECF-8348-D1034C574F40}" srcOrd="0" destOrd="0" presId="urn:microsoft.com/office/officeart/2005/8/layout/target3"/>
    <dgm:cxn modelId="{35A44378-C6B3-4723-A1B0-E87C64C862D6}" srcId="{757F3AB3-0718-4624-B441-E567A8F0AB56}" destId="{6FBD8660-4C0D-48FD-9AEF-9A70C70B85A9}" srcOrd="5" destOrd="0" parTransId="{B836A6D1-772D-45C4-8A6B-AA19B6EC2347}" sibTransId="{9DB554B3-4B49-4E42-BC0C-573A6C79187E}"/>
    <dgm:cxn modelId="{B6918523-CA1A-4114-B962-5C2B5F7CC70C}" type="presOf" srcId="{B651F6E3-6281-48DB-9319-2AEAFDAE7572}" destId="{6BB5E863-4638-4E1D-BFDE-399D028AC4ED}" srcOrd="1" destOrd="0" presId="urn:microsoft.com/office/officeart/2005/8/layout/target3"/>
    <dgm:cxn modelId="{627A3DB6-D70E-4F17-8535-B5E79A42B2AF}" type="presParOf" srcId="{333A1088-737F-45CB-B68E-254E46348037}" destId="{F5ABB229-8D3B-4694-996A-96F23CF14429}" srcOrd="0" destOrd="0" presId="urn:microsoft.com/office/officeart/2005/8/layout/target3"/>
    <dgm:cxn modelId="{1D337B75-B230-4D8C-91B0-0CAABE7FC4D7}" type="presParOf" srcId="{333A1088-737F-45CB-B68E-254E46348037}" destId="{F41139FD-01EE-4571-8B17-4FB00FC51163}" srcOrd="1" destOrd="0" presId="urn:microsoft.com/office/officeart/2005/8/layout/target3"/>
    <dgm:cxn modelId="{036466DF-3CCF-4324-ABF3-EE81CFA3B061}" type="presParOf" srcId="{333A1088-737F-45CB-B68E-254E46348037}" destId="{D005CE8C-CC26-4C3E-AC11-E15060ECD759}" srcOrd="2" destOrd="0" presId="urn:microsoft.com/office/officeart/2005/8/layout/target3"/>
    <dgm:cxn modelId="{9B7815C0-36C0-4071-8371-C11E951CE45A}" type="presParOf" srcId="{333A1088-737F-45CB-B68E-254E46348037}" destId="{2C702D82-9B77-49B7-9568-BB8EB47C3372}" srcOrd="3" destOrd="0" presId="urn:microsoft.com/office/officeart/2005/8/layout/target3"/>
    <dgm:cxn modelId="{6B801FEC-B768-4272-9372-11FE086D1EDF}" type="presParOf" srcId="{333A1088-737F-45CB-B68E-254E46348037}" destId="{A52A0455-90FF-4808-ABD0-F02540D31D5A}" srcOrd="4" destOrd="0" presId="urn:microsoft.com/office/officeart/2005/8/layout/target3"/>
    <dgm:cxn modelId="{FDE5810D-DD44-4706-BDAD-20E77E4F7B08}" type="presParOf" srcId="{333A1088-737F-45CB-B68E-254E46348037}" destId="{6140AFEC-043D-4C43-A2F9-D0F5331DF3A3}" srcOrd="5" destOrd="0" presId="urn:microsoft.com/office/officeart/2005/8/layout/target3"/>
    <dgm:cxn modelId="{057C67E2-15E3-4208-A44E-E6A75D6C51F6}" type="presParOf" srcId="{333A1088-737F-45CB-B68E-254E46348037}" destId="{9358AC05-5D7D-4327-9F80-1AD486AEA664}" srcOrd="6" destOrd="0" presId="urn:microsoft.com/office/officeart/2005/8/layout/target3"/>
    <dgm:cxn modelId="{E223E779-941D-4CE6-9958-B9BE3C49A3A4}" type="presParOf" srcId="{333A1088-737F-45CB-B68E-254E46348037}" destId="{313FC574-E1CD-4FB4-B054-0B805CE0447D}" srcOrd="7" destOrd="0" presId="urn:microsoft.com/office/officeart/2005/8/layout/target3"/>
    <dgm:cxn modelId="{398A441B-36CF-4B9D-BD8C-AB7EF9FA45EA}" type="presParOf" srcId="{333A1088-737F-45CB-B68E-254E46348037}" destId="{619D679B-A015-4ECF-8348-D1034C574F40}" srcOrd="8" destOrd="0" presId="urn:microsoft.com/office/officeart/2005/8/layout/target3"/>
    <dgm:cxn modelId="{C4C1BF02-4EF3-4C3E-83B8-F8423A30A534}" type="presParOf" srcId="{333A1088-737F-45CB-B68E-254E46348037}" destId="{322283A8-4A27-4CDA-BAE3-F381106A9174}" srcOrd="9" destOrd="0" presId="urn:microsoft.com/office/officeart/2005/8/layout/target3"/>
    <dgm:cxn modelId="{33753B22-5E34-467A-BCFB-F092584DE5A5}" type="presParOf" srcId="{333A1088-737F-45CB-B68E-254E46348037}" destId="{FFC9F71D-1B4F-4AD9-A4A6-86ADEFC8AF5C}" srcOrd="10" destOrd="0" presId="urn:microsoft.com/office/officeart/2005/8/layout/target3"/>
    <dgm:cxn modelId="{C8099F28-8BF6-4D47-8156-2F7371B2E0E3}" type="presParOf" srcId="{333A1088-737F-45CB-B68E-254E46348037}" destId="{25B08C86-7E15-44DC-BE7F-FFB55DD49D12}" srcOrd="11" destOrd="0" presId="urn:microsoft.com/office/officeart/2005/8/layout/target3"/>
    <dgm:cxn modelId="{67F653B4-1218-4562-82B0-B0F34DB5BD7D}" type="presParOf" srcId="{333A1088-737F-45CB-B68E-254E46348037}" destId="{76644BE8-9D7C-4C09-B250-3D10AF48CBB7}" srcOrd="12" destOrd="0" presId="urn:microsoft.com/office/officeart/2005/8/layout/target3"/>
    <dgm:cxn modelId="{F8143152-78D2-498B-89F8-7C6BB9954A88}" type="presParOf" srcId="{333A1088-737F-45CB-B68E-254E46348037}" destId="{EE85B701-7295-41C0-BA7A-34D3756A2AE6}" srcOrd="13" destOrd="0" presId="urn:microsoft.com/office/officeart/2005/8/layout/target3"/>
    <dgm:cxn modelId="{7D28773D-BB5A-49D1-96E6-051A40941717}" type="presParOf" srcId="{333A1088-737F-45CB-B68E-254E46348037}" destId="{8BEBB6EC-1DAA-4CAC-8A25-BC0FCBD5DBD5}" srcOrd="14" destOrd="0" presId="urn:microsoft.com/office/officeart/2005/8/layout/target3"/>
    <dgm:cxn modelId="{CBC46D15-866D-4FDB-948A-6E1F3ACA082C}" type="presParOf" srcId="{333A1088-737F-45CB-B68E-254E46348037}" destId="{9441B8DF-B3FA-4D26-A01B-3F0D7F2CBF6B}" srcOrd="15" destOrd="0" presId="urn:microsoft.com/office/officeart/2005/8/layout/target3"/>
    <dgm:cxn modelId="{213E2957-4F66-471B-92F0-AFB8224E7E46}" type="presParOf" srcId="{333A1088-737F-45CB-B68E-254E46348037}" destId="{E8A6086E-C941-49B6-9B88-5F88652B04FD}" srcOrd="16" destOrd="0" presId="urn:microsoft.com/office/officeart/2005/8/layout/target3"/>
    <dgm:cxn modelId="{BF77167F-42E9-4680-90FF-C264E47FFEB1}" type="presParOf" srcId="{333A1088-737F-45CB-B68E-254E46348037}" destId="{562C5A7A-D170-4119-B308-1F8206A2EA1C}" srcOrd="17" destOrd="0" presId="urn:microsoft.com/office/officeart/2005/8/layout/target3"/>
    <dgm:cxn modelId="{EC18371D-C66E-45A0-A1E5-D24384FE7AF3}" type="presParOf" srcId="{333A1088-737F-45CB-B68E-254E46348037}" destId="{AED2198E-93D5-4001-81B4-73124B309672}" srcOrd="18" destOrd="0" presId="urn:microsoft.com/office/officeart/2005/8/layout/target3"/>
    <dgm:cxn modelId="{676EAE6B-E75C-4C7D-9A6A-34F54AA77E35}" type="presParOf" srcId="{333A1088-737F-45CB-B68E-254E46348037}" destId="{2BE915AB-18AA-4053-B92C-3BFC9ED204BB}" srcOrd="19" destOrd="0" presId="urn:microsoft.com/office/officeart/2005/8/layout/target3"/>
    <dgm:cxn modelId="{B57FFFAA-BB98-44BE-95B6-7B6FCEA22A92}" type="presParOf" srcId="{333A1088-737F-45CB-B68E-254E46348037}" destId="{6BB5E863-4638-4E1D-BFDE-399D028AC4ED}" srcOrd="20" destOrd="0" presId="urn:microsoft.com/office/officeart/2005/8/layout/target3"/>
    <dgm:cxn modelId="{DA7BB019-938D-467C-9A26-8C8DB74F95A1}" type="presParOf" srcId="{333A1088-737F-45CB-B68E-254E46348037}" destId="{5A5FFA88-C948-4069-8E93-59FA12366E83}" srcOrd="21" destOrd="0" presId="urn:microsoft.com/office/officeart/2005/8/layout/target3"/>
    <dgm:cxn modelId="{DE298A09-4F18-4A36-B16C-B9975E49019E}" type="presParOf" srcId="{333A1088-737F-45CB-B68E-254E46348037}" destId="{890E4F0B-2866-4A3F-A3C7-2A14B1797930}" srcOrd="22" destOrd="0" presId="urn:microsoft.com/office/officeart/2005/8/layout/target3"/>
    <dgm:cxn modelId="{24435D70-ABB0-41D7-B96D-65AEA3F45D81}" type="presParOf" srcId="{333A1088-737F-45CB-B68E-254E46348037}" destId="{6A8AA2E0-9375-42EB-8A19-505D999390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dirty="0" err="1" smtClean="0"/>
            <a:t>Radoušová</a:t>
          </a:r>
          <a:r>
            <a:rPr lang="cs-CZ" sz="1400" kern="1200" dirty="0" smtClean="0"/>
            <a:t> Marcela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VY_52_INOVACE_26_Přírodopis 6. ročník_Korýši zástupci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Korýši zástupci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E8A6086E-C941-49B6-9B88-5F88652B04FD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62C5A7A-D170-4119-B308-1F8206A2EA1C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</a:t>
          </a:r>
          <a:r>
            <a:rPr lang="cs-CZ" sz="1400" kern="1200" smtClean="0"/>
            <a:t>únor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0735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596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2141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9699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824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9568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5686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5177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1013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5124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6983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E386E-7DB5-49EB-B268-88056D11BE25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84A27-9CBC-4361-8444-366304688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5816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hytej.cz/clanky/1124/nasi-raci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uh.cz/edu/bi/biologie_bezobratli/html08/foto_029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langusta+obecn%C3%A1&amp;hl=cs&amp;sa=X&amp;biw=984&amp;bih=505&amp;tbm=isch&amp;prmd=imvns&amp;tbnid=vBTeLjI5DUZcRM:&amp;imgrefurl=http://gastrocz.com/chlazene-c30/?prod=24&amp;sort=na&amp;dsp=line&amp;onpage=16&amp;send=Zobrazit&amp;docid=o9IX4-JjvUHqEM&amp;imgurl=http://gastrocz.com/data/product/95_121.jpg&amp;w=400&amp;h=300&amp;ei=q-ZmT-20HrL54QTj2LSFCA&amp;zoom=1&amp;iact=hc&amp;vpx=275&amp;vpy=196&amp;dur=4775&amp;hovh=194&amp;hovw=259&amp;tx=102&amp;ty=182&amp;sig=115765948543038984433&amp;page=3&amp;tbnh=146&amp;tbnw=204&amp;start=20&amp;ndsp=12&amp;ved=1t:429,r:5,s:20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Korýši - zástupci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</a:t>
            </a:r>
          </a:p>
          <a:p>
            <a:pPr>
              <a:buNone/>
            </a:pPr>
            <a:r>
              <a:rPr lang="cs-CZ" dirty="0" smtClean="0"/>
              <a:t>	- prezentace pro 6.ročník</a:t>
            </a:r>
          </a:p>
          <a:p>
            <a:pPr>
              <a:buNone/>
            </a:pPr>
            <a:r>
              <a:rPr lang="cs-CZ" dirty="0" smtClean="0"/>
              <a:t>	- pro interaktivní tabuli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Zástupci korýšů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Rak říční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- 10 – 16 cm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kriticky ohrožen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Rak kamenáč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- </a:t>
            </a:r>
            <a:r>
              <a:rPr lang="cs-CZ" sz="2400" dirty="0" smtClean="0"/>
              <a:t>náš nejmenší rak (10 cm)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čistá a studená voda	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kriticky ohrožen</a:t>
            </a:r>
          </a:p>
          <a:p>
            <a:pPr marL="0" indent="0">
              <a:buNone/>
            </a:pPr>
            <a:r>
              <a:rPr lang="cs-CZ" sz="2400" b="1" dirty="0" smtClean="0"/>
              <a:t>Rak bahenní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dirty="0" smtClean="0"/>
              <a:t>- až 25 cm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dirty="0" smtClean="0"/>
              <a:t>- úzká klepeta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ohrožen			</a:t>
            </a:r>
            <a:r>
              <a:rPr lang="cs-CZ" sz="2400" dirty="0" smtClean="0">
                <a:hlinkClick r:id="rId2"/>
              </a:rPr>
              <a:t>ODKAZ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47518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Zástupci korýšů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u="sng" dirty="0" smtClean="0"/>
              <a:t>Krabi</a:t>
            </a:r>
          </a:p>
          <a:p>
            <a:pPr marL="0" indent="0">
              <a:buNone/>
            </a:pPr>
            <a:r>
              <a:rPr lang="cs-CZ" sz="2000" dirty="0" smtClean="0"/>
              <a:t>	- </a:t>
            </a:r>
            <a:r>
              <a:rPr lang="cs-CZ" sz="2400" dirty="0" smtClean="0"/>
              <a:t>krátké oválné tělo </a:t>
            </a:r>
            <a:endParaRPr lang="cs-CZ" sz="2400" b="1" u="sng" dirty="0"/>
          </a:p>
          <a:p>
            <a:pPr marL="0" indent="0">
              <a:buNone/>
            </a:pPr>
            <a:r>
              <a:rPr lang="cs-CZ" sz="2400" dirty="0" smtClean="0"/>
              <a:t>	- zadeček malý, přitisknutý na břišní straně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pohybují se bokem</a:t>
            </a:r>
          </a:p>
          <a:p>
            <a:pPr marL="0" indent="0">
              <a:buNone/>
            </a:pPr>
            <a:r>
              <a:rPr lang="cs-CZ" sz="2400" dirty="0" smtClean="0"/>
              <a:t>Krab říční					</a:t>
            </a:r>
            <a:r>
              <a:rPr lang="cs-CZ" sz="2400" dirty="0" smtClean="0">
                <a:hlinkClick r:id="rId2"/>
              </a:rPr>
              <a:t>ODKAZ</a:t>
            </a:r>
            <a:r>
              <a:rPr lang="cs-CZ" sz="2400" dirty="0" smtClean="0"/>
              <a:t> – více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- 7 cm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žije v Labi</a:t>
            </a:r>
          </a:p>
          <a:p>
            <a:pPr marL="0" indent="0">
              <a:buNone/>
            </a:pPr>
            <a:r>
              <a:rPr lang="cs-CZ" sz="2400" dirty="0" smtClean="0"/>
              <a:t>Krab mořský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Humr obecný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 až 1 m (i s klepety) a váha až 8kg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loven pro maso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281462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Zástupci korýšů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Langusta obecná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- 45 cm a váha až 8 kg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noční živočich			</a:t>
            </a:r>
            <a:r>
              <a:rPr lang="cs-CZ" sz="2400" dirty="0" smtClean="0">
                <a:hlinkClick r:id="rId2"/>
              </a:rPr>
              <a:t>ODKAZ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Garnát obecný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loven pro maso 		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59404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Zástupci korýšů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 smtClean="0"/>
              <a:t>Drobní korýši 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žijí u nás ve stojatých vodách</a:t>
            </a:r>
          </a:p>
          <a:p>
            <a:pPr marL="0" indent="0">
              <a:buNone/>
            </a:pPr>
            <a:r>
              <a:rPr lang="cs-CZ" sz="2400" dirty="0" smtClean="0"/>
              <a:t>Perloočky</a:t>
            </a:r>
          </a:p>
          <a:p>
            <a:pPr marL="0" indent="0">
              <a:buNone/>
            </a:pPr>
            <a:r>
              <a:rPr lang="cs-CZ" sz="2400" dirty="0" smtClean="0"/>
              <a:t>	- z boku zploštělé tělo</a:t>
            </a:r>
          </a:p>
          <a:p>
            <a:pPr marL="0" indent="0">
              <a:buNone/>
            </a:pPr>
            <a:r>
              <a:rPr lang="cs-CZ" sz="2400" dirty="0" smtClean="0"/>
              <a:t>	- pohyb pomocí tykadel</a:t>
            </a:r>
          </a:p>
          <a:p>
            <a:pPr marL="0" indent="0">
              <a:buNone/>
            </a:pPr>
            <a:r>
              <a:rPr lang="cs-CZ" sz="2400" dirty="0" smtClean="0"/>
              <a:t>Buchanky</a:t>
            </a:r>
          </a:p>
          <a:p>
            <a:pPr marL="0" indent="0">
              <a:buNone/>
            </a:pPr>
            <a:r>
              <a:rPr lang="cs-CZ" sz="2400" dirty="0" smtClean="0"/>
              <a:t>	- samičky po stranách zadečku 2 váčky s vajíčky</a:t>
            </a:r>
          </a:p>
          <a:p>
            <a:pPr marL="0" indent="0">
              <a:buNone/>
            </a:pPr>
            <a:r>
              <a:rPr lang="cs-CZ" sz="2400" dirty="0" smtClean="0"/>
              <a:t>= tvoří plankton i s rostlinami ( potrava pro  vodní živočichy)</a:t>
            </a:r>
          </a:p>
          <a:p>
            <a:pPr marL="0" indent="0">
              <a:buNone/>
            </a:pPr>
            <a:r>
              <a:rPr lang="cs-CZ" sz="2400" dirty="0" smtClean="0"/>
              <a:t>Blešivec</a:t>
            </a:r>
          </a:p>
          <a:p>
            <a:pPr marL="0" indent="0">
              <a:buNone/>
            </a:pPr>
            <a:r>
              <a:rPr lang="cs-CZ" sz="2400" dirty="0" smtClean="0"/>
              <a:t>Beruška vodní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9360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Drobní korýši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u="sng" dirty="0" smtClean="0"/>
              <a:t>korýši žijící na souši ve vlhku :</a:t>
            </a:r>
          </a:p>
          <a:p>
            <a:pPr>
              <a:buNone/>
            </a:pPr>
            <a:r>
              <a:rPr lang="cs-CZ" sz="2400" dirty="0" smtClean="0"/>
              <a:t>	- žijí pod kameny, tlející listí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	Svinky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	Stínky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52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Korýši - zástupci</vt:lpstr>
      <vt:lpstr>Zástupci korýšů</vt:lpstr>
      <vt:lpstr>Zástupci korýšů</vt:lpstr>
      <vt:lpstr>Zástupci korýšů</vt:lpstr>
      <vt:lpstr>Zástupci korýšů</vt:lpstr>
      <vt:lpstr>Drobní korýši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Zástupci korýšů</dc:title>
  <dc:creator>Radoušová Marcela</dc:creator>
  <cp:lastModifiedBy>Hynek</cp:lastModifiedBy>
  <cp:revision>14</cp:revision>
  <dcterms:created xsi:type="dcterms:W3CDTF">2012-03-19T07:30:45Z</dcterms:created>
  <dcterms:modified xsi:type="dcterms:W3CDTF">2012-05-12T09:55:31Z</dcterms:modified>
</cp:coreProperties>
</file>