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0" r:id="rId4"/>
    <p:sldId id="256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VY_52_INOVACE_27_Přírodopis 6. ročník_</a:t>
          </a:r>
          <a:r>
            <a:rPr lang="cs-CZ" dirty="0" err="1" smtClean="0"/>
            <a:t>Vzdušnicovci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Mnohonožky</a:t>
          </a:r>
          <a:r>
            <a:rPr lang="cs-CZ" smtClean="0"/>
            <a:t>, stonožky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5DFDED5-3E48-4BCA-8133-63DD433C13FB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FED87446-0AFF-4EA5-8C38-8D2C9AC24180}" type="parTrans" cxnId="{E3F478AD-DFD8-444D-B419-47F75CEFF15C}">
      <dgm:prSet/>
      <dgm:spPr/>
      <dgm:t>
        <a:bodyPr/>
        <a:lstStyle/>
        <a:p>
          <a:endParaRPr lang="cs-CZ"/>
        </a:p>
      </dgm:t>
    </dgm:pt>
    <dgm:pt modelId="{6007429D-2D93-45A1-A084-F826CB9FF156}" type="sibTrans" cxnId="{E3F478AD-DFD8-444D-B419-47F75CEFF15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F48B4DF-CC55-4FFE-BF53-99042F295858}" type="pres">
      <dgm:prSet presAssocID="{75DFDED5-3E48-4BCA-8133-63DD433C13FB}" presName="vertSpace6" presStyleLbl="node1" presStyleIdx="4" presStyleCnt="6"/>
      <dgm:spPr/>
      <dgm:t>
        <a:bodyPr/>
        <a:lstStyle/>
        <a:p>
          <a:endParaRPr lang="cs-CZ"/>
        </a:p>
      </dgm:t>
    </dgm:pt>
    <dgm:pt modelId="{CBEBE54C-7631-462F-9450-EE6F8DCA32AF}" type="pres">
      <dgm:prSet presAssocID="{75DFDED5-3E48-4BCA-8133-63DD433C13FB}" presName="circle6" presStyleLbl="node1" presStyleIdx="5" presStyleCnt="6"/>
      <dgm:spPr/>
      <dgm:t>
        <a:bodyPr/>
        <a:lstStyle/>
        <a:p>
          <a:endParaRPr lang="cs-CZ"/>
        </a:p>
      </dgm:t>
    </dgm:pt>
    <dgm:pt modelId="{D46CE855-44FD-4619-8C77-2E5B39C097FA}" type="pres">
      <dgm:prSet presAssocID="{75DFDED5-3E48-4BCA-8133-63DD433C13F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13E002-6F2C-45F6-85BE-D6C9B478BC6C}" type="pres">
      <dgm:prSet presAssocID="{75DFDED5-3E48-4BCA-8133-63DD433C13F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4D281A3-861B-4797-8C94-14B325487EA7}" type="presOf" srcId="{D8197B8C-B260-4A16-BDF4-0947B075E274}" destId="{25B08C86-7E15-44DC-BE7F-FFB55DD49D12}" srcOrd="0" destOrd="0" presId="urn:microsoft.com/office/officeart/2005/8/layout/target3"/>
    <dgm:cxn modelId="{EA2FD4E1-3624-492C-9995-387489406E52}" type="presOf" srcId="{D1B46980-6531-4606-95E6-44980827E919}" destId="{6140AFEC-043D-4C43-A2F9-D0F5331DF3A3}" srcOrd="0" destOrd="0" presId="urn:microsoft.com/office/officeart/2005/8/layout/target3"/>
    <dgm:cxn modelId="{E3F478AD-DFD8-444D-B419-47F75CEFF15C}" srcId="{757F3AB3-0718-4624-B441-E567A8F0AB56}" destId="{75DFDED5-3E48-4BCA-8133-63DD433C13FB}" srcOrd="5" destOrd="0" parTransId="{FED87446-0AFF-4EA5-8C38-8D2C9AC24180}" sibTransId="{6007429D-2D93-45A1-A084-F826CB9FF156}"/>
    <dgm:cxn modelId="{17319A5A-00F2-4DC5-8ED8-76D2B10080A3}" type="presOf" srcId="{75DFDED5-3E48-4BCA-8133-63DD433C13FB}" destId="{D46CE855-44FD-4619-8C77-2E5B39C097FA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E357D87-C7FE-40EF-8095-FB5C85A8BD7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50595B-ED8D-4B7D-9B77-0339D3504BE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A57062-F2DE-4584-B794-C2366479319F}" type="presOf" srcId="{75DFDED5-3E48-4BCA-8133-63DD433C13FB}" destId="{7113E002-6F2C-45F6-85BE-D6C9B478BC6C}" srcOrd="1" destOrd="0" presId="urn:microsoft.com/office/officeart/2005/8/layout/target3"/>
    <dgm:cxn modelId="{A31F7D2A-D6C6-4B2C-88DE-410D7C5D30DB}" type="presOf" srcId="{4C35D32F-0EAB-4CD7-82EE-45574DC2A586}" destId="{8BEBB6EC-1DAA-4CAC-8A25-BC0FCBD5DBD5}" srcOrd="0" destOrd="0" presId="urn:microsoft.com/office/officeart/2005/8/layout/target3"/>
    <dgm:cxn modelId="{B85079DB-2E05-4AA2-951C-1BC4E364881B}" type="presOf" srcId="{D1D4F407-5343-4D3F-B5B9-D407B03CAEB4}" destId="{D005CE8C-CC26-4C3E-AC11-E15060ECD759}" srcOrd="0" destOrd="0" presId="urn:microsoft.com/office/officeart/2005/8/layout/target3"/>
    <dgm:cxn modelId="{E95657A1-C8C0-46FB-AE49-A9CB7B95252C}" type="presOf" srcId="{D1B46980-6531-4606-95E6-44980827E919}" destId="{2BE915AB-18AA-4053-B92C-3BFC9ED204BB}" srcOrd="1" destOrd="0" presId="urn:microsoft.com/office/officeart/2005/8/layout/target3"/>
    <dgm:cxn modelId="{2980974B-7B4A-4CB5-B6C2-751E3E5D6178}" type="presOf" srcId="{757F3AB3-0718-4624-B441-E567A8F0AB56}" destId="{333A1088-737F-45CB-B68E-254E46348037}" srcOrd="0" destOrd="0" presId="urn:microsoft.com/office/officeart/2005/8/layout/target3"/>
    <dgm:cxn modelId="{74EE6A5E-BA83-42D1-BAD1-C33DABCE8EBD}" type="presOf" srcId="{D8197B8C-B260-4A16-BDF4-0947B075E274}" destId="{5A5FFA88-C948-4069-8E93-59FA12366E83}" srcOrd="1" destOrd="0" presId="urn:microsoft.com/office/officeart/2005/8/layout/target3"/>
    <dgm:cxn modelId="{CBF3483B-2A91-4378-BA90-165068742851}" type="presOf" srcId="{B651F6E3-6281-48DB-9319-2AEAFDAE7572}" destId="{619D679B-A015-4ECF-8348-D1034C574F40}" srcOrd="0" destOrd="0" presId="urn:microsoft.com/office/officeart/2005/8/layout/target3"/>
    <dgm:cxn modelId="{1B279C5B-22D4-45A2-832A-8EEF44E256AB}" type="presOf" srcId="{4C35D32F-0EAB-4CD7-82EE-45574DC2A586}" destId="{890E4F0B-2866-4A3F-A3C7-2A14B1797930}" srcOrd="1" destOrd="0" presId="urn:microsoft.com/office/officeart/2005/8/layout/target3"/>
    <dgm:cxn modelId="{B7F92C98-67FB-4AF9-830A-DEAEB779C508}" type="presParOf" srcId="{333A1088-737F-45CB-B68E-254E46348037}" destId="{F5ABB229-8D3B-4694-996A-96F23CF14429}" srcOrd="0" destOrd="0" presId="urn:microsoft.com/office/officeart/2005/8/layout/target3"/>
    <dgm:cxn modelId="{C814CEE7-281C-4C4F-A949-12565E5440D0}" type="presParOf" srcId="{333A1088-737F-45CB-B68E-254E46348037}" destId="{F41139FD-01EE-4571-8B17-4FB00FC51163}" srcOrd="1" destOrd="0" presId="urn:microsoft.com/office/officeart/2005/8/layout/target3"/>
    <dgm:cxn modelId="{BD4C71DC-1774-41DB-AF2A-62816D1CD84F}" type="presParOf" srcId="{333A1088-737F-45CB-B68E-254E46348037}" destId="{D005CE8C-CC26-4C3E-AC11-E15060ECD759}" srcOrd="2" destOrd="0" presId="urn:microsoft.com/office/officeart/2005/8/layout/target3"/>
    <dgm:cxn modelId="{E6B9BE19-06B5-4081-B0F5-D4A527C73482}" type="presParOf" srcId="{333A1088-737F-45CB-B68E-254E46348037}" destId="{2C702D82-9B77-49B7-9568-BB8EB47C3372}" srcOrd="3" destOrd="0" presId="urn:microsoft.com/office/officeart/2005/8/layout/target3"/>
    <dgm:cxn modelId="{364F0123-D7F4-4903-940F-CD6EF998610E}" type="presParOf" srcId="{333A1088-737F-45CB-B68E-254E46348037}" destId="{A52A0455-90FF-4808-ABD0-F02540D31D5A}" srcOrd="4" destOrd="0" presId="urn:microsoft.com/office/officeart/2005/8/layout/target3"/>
    <dgm:cxn modelId="{27A0F0DC-59CC-4D69-8F29-DEEFE159B8BC}" type="presParOf" srcId="{333A1088-737F-45CB-B68E-254E46348037}" destId="{6140AFEC-043D-4C43-A2F9-D0F5331DF3A3}" srcOrd="5" destOrd="0" presId="urn:microsoft.com/office/officeart/2005/8/layout/target3"/>
    <dgm:cxn modelId="{00828600-1FE7-42E6-ACC8-1C1B6DD1BF62}" type="presParOf" srcId="{333A1088-737F-45CB-B68E-254E46348037}" destId="{9358AC05-5D7D-4327-9F80-1AD486AEA664}" srcOrd="6" destOrd="0" presId="urn:microsoft.com/office/officeart/2005/8/layout/target3"/>
    <dgm:cxn modelId="{2A5EF672-C623-4171-9417-062C287058FA}" type="presParOf" srcId="{333A1088-737F-45CB-B68E-254E46348037}" destId="{313FC574-E1CD-4FB4-B054-0B805CE0447D}" srcOrd="7" destOrd="0" presId="urn:microsoft.com/office/officeart/2005/8/layout/target3"/>
    <dgm:cxn modelId="{3841925F-DD4A-489D-834F-72D5492509B7}" type="presParOf" srcId="{333A1088-737F-45CB-B68E-254E46348037}" destId="{619D679B-A015-4ECF-8348-D1034C574F40}" srcOrd="8" destOrd="0" presId="urn:microsoft.com/office/officeart/2005/8/layout/target3"/>
    <dgm:cxn modelId="{F58D5DFE-D29C-4371-BD2F-E98E4223B793}" type="presParOf" srcId="{333A1088-737F-45CB-B68E-254E46348037}" destId="{322283A8-4A27-4CDA-BAE3-F381106A9174}" srcOrd="9" destOrd="0" presId="urn:microsoft.com/office/officeart/2005/8/layout/target3"/>
    <dgm:cxn modelId="{F795D4EE-03F2-4E51-A010-566A0F6F085D}" type="presParOf" srcId="{333A1088-737F-45CB-B68E-254E46348037}" destId="{FFC9F71D-1B4F-4AD9-A4A6-86ADEFC8AF5C}" srcOrd="10" destOrd="0" presId="urn:microsoft.com/office/officeart/2005/8/layout/target3"/>
    <dgm:cxn modelId="{64957B36-5AAC-4B25-A441-5647320B2B18}" type="presParOf" srcId="{333A1088-737F-45CB-B68E-254E46348037}" destId="{25B08C86-7E15-44DC-BE7F-FFB55DD49D12}" srcOrd="11" destOrd="0" presId="urn:microsoft.com/office/officeart/2005/8/layout/target3"/>
    <dgm:cxn modelId="{84845980-42A6-4292-8334-7AC8662635B4}" type="presParOf" srcId="{333A1088-737F-45CB-B68E-254E46348037}" destId="{76644BE8-9D7C-4C09-B250-3D10AF48CBB7}" srcOrd="12" destOrd="0" presId="urn:microsoft.com/office/officeart/2005/8/layout/target3"/>
    <dgm:cxn modelId="{DA53F1BD-B816-4853-99AD-6E7D25C522EE}" type="presParOf" srcId="{333A1088-737F-45CB-B68E-254E46348037}" destId="{EE85B701-7295-41C0-BA7A-34D3756A2AE6}" srcOrd="13" destOrd="0" presId="urn:microsoft.com/office/officeart/2005/8/layout/target3"/>
    <dgm:cxn modelId="{7C5C2641-5A13-4BD1-8CBE-A4E2FC6DA88F}" type="presParOf" srcId="{333A1088-737F-45CB-B68E-254E46348037}" destId="{8BEBB6EC-1DAA-4CAC-8A25-BC0FCBD5DBD5}" srcOrd="14" destOrd="0" presId="urn:microsoft.com/office/officeart/2005/8/layout/target3"/>
    <dgm:cxn modelId="{AEC762AD-DA91-43E2-A3E0-DDAFC39A01DF}" type="presParOf" srcId="{333A1088-737F-45CB-B68E-254E46348037}" destId="{BF48B4DF-CC55-4FFE-BF53-99042F295858}" srcOrd="15" destOrd="0" presId="urn:microsoft.com/office/officeart/2005/8/layout/target3"/>
    <dgm:cxn modelId="{99626EFE-785F-4786-B05B-61E72C54F359}" type="presParOf" srcId="{333A1088-737F-45CB-B68E-254E46348037}" destId="{CBEBE54C-7631-462F-9450-EE6F8DCA32AF}" srcOrd="16" destOrd="0" presId="urn:microsoft.com/office/officeart/2005/8/layout/target3"/>
    <dgm:cxn modelId="{190B6A4A-BABC-435B-B5E2-C355EDB6A076}" type="presParOf" srcId="{333A1088-737F-45CB-B68E-254E46348037}" destId="{D46CE855-44FD-4619-8C77-2E5B39C097FA}" srcOrd="17" destOrd="0" presId="urn:microsoft.com/office/officeart/2005/8/layout/target3"/>
    <dgm:cxn modelId="{6D3545F1-FD77-4B65-8DF6-73C06B369E43}" type="presParOf" srcId="{333A1088-737F-45CB-B68E-254E46348037}" destId="{AED2198E-93D5-4001-81B4-73124B309672}" srcOrd="18" destOrd="0" presId="urn:microsoft.com/office/officeart/2005/8/layout/target3"/>
    <dgm:cxn modelId="{557596DF-C110-4BC1-9AD7-EB1C5CCF477E}" type="presParOf" srcId="{333A1088-737F-45CB-B68E-254E46348037}" destId="{2BE915AB-18AA-4053-B92C-3BFC9ED204BB}" srcOrd="19" destOrd="0" presId="urn:microsoft.com/office/officeart/2005/8/layout/target3"/>
    <dgm:cxn modelId="{EC774845-E6F5-4808-80FA-081E142050E3}" type="presParOf" srcId="{333A1088-737F-45CB-B68E-254E46348037}" destId="{6BB5E863-4638-4E1D-BFDE-399D028AC4ED}" srcOrd="20" destOrd="0" presId="urn:microsoft.com/office/officeart/2005/8/layout/target3"/>
    <dgm:cxn modelId="{75F62867-7394-4F28-8278-921CBA6AAD50}" type="presParOf" srcId="{333A1088-737F-45CB-B68E-254E46348037}" destId="{5A5FFA88-C948-4069-8E93-59FA12366E83}" srcOrd="21" destOrd="0" presId="urn:microsoft.com/office/officeart/2005/8/layout/target3"/>
    <dgm:cxn modelId="{5D12D505-1940-4F58-B15C-EB923E49DFF7}" type="presParOf" srcId="{333A1088-737F-45CB-B68E-254E46348037}" destId="{890E4F0B-2866-4A3F-A3C7-2A14B1797930}" srcOrd="22" destOrd="0" presId="urn:microsoft.com/office/officeart/2005/8/layout/target3"/>
    <dgm:cxn modelId="{4E83A3D4-F1C6-4898-8B30-75650FA3C8A5}" type="presParOf" srcId="{333A1088-737F-45CB-B68E-254E46348037}" destId="{7113E002-6F2C-45F6-85BE-D6C9B478BC6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CAB8D-ED7D-49CB-B632-35F031E39E9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2E28E-06D1-472F-811E-C9DE0F1D5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E2194-A87E-42C5-90A7-02AAF2208F4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AD1A7-C81D-406A-82DF-534F3B0F2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70C24-10C3-4493-8019-E31807A65BE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5E310-66C4-40DB-9691-501F637C9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61BCB-FBF0-481F-AC24-431CAD8F38A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3A25E-BD53-4247-9003-D6EAB1750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50EFD-252B-4D26-A624-6298DEC47D2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9FF05-6F72-4FF7-A607-205861666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8B1EF-9074-4448-91E4-44EA968FC97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F374E-C1AC-4C2D-B6E3-FFF9C9658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79771-5AA7-4CAD-ABEE-490F3749F72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4B20C-0D9E-4B38-8F4E-94783F282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BC390-0539-4204-9D9B-F398A2D5C222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22E79-DD97-4423-870C-E9A5C2F74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80EB1-A518-419D-83EA-42413DEA823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E1872-A498-4444-8CFC-B7BBFEDC1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D965C-7F1E-457A-AEC8-55F278B5E77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013A0-3D41-4A21-8990-8F92440A5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043EF-BCAD-430F-88F8-B48B6CCE476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1D206-BEF9-4F8A-96F2-D78E090D86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B0B9EA6-F867-4B74-A9AC-ED5F8AF1254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AAD9EA-41FE-4DBF-AF66-9CEABDF30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uh.cz/edu/bi/biologie_bezobratli/html09/foto_001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Vzdušnicovci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Anotace</a:t>
            </a:r>
          </a:p>
          <a:p>
            <a:pPr>
              <a:buFont typeface="Arial" charset="0"/>
              <a:buNone/>
            </a:pPr>
            <a:r>
              <a:rPr lang="cs-CZ" smtClean="0"/>
              <a:t>	- prezentace pro 6.ročník</a:t>
            </a:r>
          </a:p>
          <a:p>
            <a:pPr>
              <a:buFont typeface="Arial" charset="0"/>
              <a:buNone/>
            </a:pPr>
            <a:r>
              <a:rPr lang="cs-CZ" smtClean="0"/>
              <a:t>	- pro interaktivní tabuli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Vzdušnicovci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		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smtClean="0">
                <a:hlinkClick r:id="rId2"/>
              </a:rPr>
              <a:t>ODKAZ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Vzdušnicovci</a:t>
            </a:r>
          </a:p>
        </p:txBody>
      </p:sp>
      <p:sp>
        <p:nvSpPr>
          <p:cNvPr id="1638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nejpočetnější skupina členovců</a:t>
            </a:r>
          </a:p>
          <a:p>
            <a:pPr>
              <a:buFontTx/>
              <a:buChar char="-"/>
            </a:pP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název = dýchací ústrojí = vzdušnice</a:t>
            </a:r>
          </a:p>
          <a:p>
            <a:pPr>
              <a:buFont typeface="Arial" charset="0"/>
              <a:buNone/>
            </a:pPr>
            <a:r>
              <a:rPr lang="cs-CZ" sz="2400" smtClean="0"/>
              <a:t>					= trubičky (zpevněné chitinem)</a:t>
            </a:r>
            <a:r>
              <a:rPr lang="cs-CZ" sz="2400" smtClean="0">
                <a:latin typeface="Arial" charset="0"/>
              </a:rPr>
              <a:t>,</a:t>
            </a:r>
          </a:p>
          <a:p>
            <a:pPr>
              <a:buFont typeface="Arial" charset="0"/>
              <a:buNone/>
            </a:pPr>
            <a:r>
              <a:rPr lang="cs-CZ" sz="2400" smtClean="0"/>
              <a:t>					které ústí na povrch těla</a:t>
            </a:r>
          </a:p>
          <a:p>
            <a:pPr>
              <a:buFontTx/>
              <a:buChar char="-"/>
            </a:pPr>
            <a:endParaRPr lang="cs-CZ" sz="2400" smtClean="0"/>
          </a:p>
          <a:p>
            <a:pPr>
              <a:buFontTx/>
              <a:buChar char="-"/>
            </a:pPr>
            <a:r>
              <a:rPr lang="cs-CZ" sz="2400" smtClean="0"/>
              <a:t>patří = mnohonožky, stonožky, hmyz</a:t>
            </a:r>
          </a:p>
          <a:p>
            <a:pPr>
              <a:buFontTx/>
              <a:buChar char="-"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u="sng" dirty="0" smtClean="0"/>
              <a:t>Mnohonožky</a:t>
            </a:r>
            <a:br>
              <a:rPr lang="cs-CZ" sz="2400" b="1" u="sng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	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3000" smtClean="0"/>
              <a:t>	</a:t>
            </a:r>
            <a:r>
              <a:rPr lang="cs-CZ" sz="2400" smtClean="0"/>
              <a:t>- tělo kryto krunýřem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(vápenaté soli)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- 1 článek vznikl splynutím 2 článků = proto na 1 článku 2 páry 					nohou (pomalý pohyb)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potrava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- býložravci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žijí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	- pod kameny, kůrou, tlejícím listím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40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b="1" smtClean="0"/>
              <a:t>zástupci: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Mnohonožka zemní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Svinule lesní</a:t>
            </a:r>
          </a:p>
        </p:txBody>
      </p:sp>
    </p:spTree>
  </p:cSld>
  <p:clrMapOvr>
    <a:masterClrMapping/>
  </p:clrMapOvr>
  <p:transition spd="med" advTm="2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u="sng" smtClean="0"/>
              <a:t>Stonožky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- tělo měkké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 1 článek = 1 pár končetin (směřují do stran)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na prvním páru kusadlové nožky (do nich ústí jedové žlázy)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-potrava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	= dravci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- poslední pár končetin =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			vlečné nohy (nápadné u samců)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zástupci: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	</a:t>
            </a:r>
            <a:r>
              <a:rPr lang="cs-CZ" sz="2400" dirty="0" smtClean="0"/>
              <a:t>Stonožka </a:t>
            </a:r>
            <a:r>
              <a:rPr lang="cs-CZ" sz="2400" dirty="0" err="1" smtClean="0"/>
              <a:t>škvorová</a:t>
            </a: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 advTm="211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u="sng" smtClean="0"/>
              <a:t>Hmyz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= skupina, která se přizpůsobila podmínkám, ve kterých žije</a:t>
            </a:r>
          </a:p>
          <a:p>
            <a:pPr>
              <a:buFont typeface="Arial" charset="0"/>
              <a:buNone/>
            </a:pPr>
            <a:r>
              <a:rPr lang="cs-CZ" sz="2400" smtClean="0"/>
              <a:t>	(na zemi, ve vzduchu, ve vodě, na poušti i vysoké hory)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118</Words>
  <Application>Microsoft Office PowerPoint</Application>
  <PresentationFormat>On-screen Show (4:3)</PresentationFormat>
  <Paragraphs>42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sady Office</vt:lpstr>
      <vt:lpstr>Snímek 1</vt:lpstr>
      <vt:lpstr>Vzdušnicovci</vt:lpstr>
      <vt:lpstr>Vzdušnicovci</vt:lpstr>
      <vt:lpstr>Vzdušnicovci</vt:lpstr>
      <vt:lpstr>Mnohonožky   </vt:lpstr>
      <vt:lpstr>Stonožky</vt:lpstr>
      <vt:lpstr>Hmyz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Vzdušnicovci</dc:title>
  <dc:creator>Macík</dc:creator>
  <cp:lastModifiedBy>DUM</cp:lastModifiedBy>
  <cp:revision>13</cp:revision>
  <dcterms:created xsi:type="dcterms:W3CDTF">2012-03-21T18:58:53Z</dcterms:created>
  <dcterms:modified xsi:type="dcterms:W3CDTF">2012-05-22T12:36:24Z</dcterms:modified>
</cp:coreProperties>
</file>