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74" autoAdjust="0"/>
    <p:restoredTop sz="94660"/>
  </p:normalViewPr>
  <p:slideViewPr>
    <p:cSldViewPr>
      <p:cViewPr varScale="1">
        <p:scale>
          <a:sx n="75" d="100"/>
          <a:sy n="75" d="100"/>
        </p:scale>
        <p:origin x="-12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VY_52_INOVACE_28_Přírodopis 6. ročník_Procvičování korýši, </a:t>
          </a:r>
          <a:r>
            <a:rPr lang="cs-CZ" dirty="0" err="1" smtClean="0"/>
            <a:t>vzdušnicovci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 korýši, </a:t>
          </a:r>
          <a:r>
            <a:rPr lang="cs-CZ" dirty="0" err="1" smtClean="0"/>
            <a:t>vzdušnicovci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B9AB90B-9185-43CA-9E73-4D9D4A237812}">
      <dgm:prSet/>
      <dgm:spPr/>
      <dgm:t>
        <a:bodyPr/>
        <a:lstStyle/>
        <a:p>
          <a:pPr rtl="0"/>
          <a:r>
            <a:rPr lang="cs-CZ" smtClean="0"/>
            <a:t>Vytvořeno: </a:t>
          </a:r>
          <a:r>
            <a:rPr lang="cs-CZ" smtClean="0"/>
            <a:t>únor 2012</a:t>
          </a:r>
          <a:endParaRPr lang="cs-CZ" dirty="0"/>
        </a:p>
      </dgm:t>
    </dgm:pt>
    <dgm:pt modelId="{6CE017B6-BB9A-40FD-8DB2-AE2657B58751}" type="parTrans" cxnId="{4FD4939B-03BF-4729-8DE4-BBD2AD78D845}">
      <dgm:prSet/>
      <dgm:spPr/>
      <dgm:t>
        <a:bodyPr/>
        <a:lstStyle/>
        <a:p>
          <a:endParaRPr lang="cs-CZ"/>
        </a:p>
      </dgm:t>
    </dgm:pt>
    <dgm:pt modelId="{B03CCB70-F553-47C3-8AAE-DF7B2C77B87A}" type="sibTrans" cxnId="{4FD4939B-03BF-4729-8DE4-BBD2AD78D84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0F3A99E-FB1C-47A0-B078-8DFCAE2A612D}" type="pres">
      <dgm:prSet presAssocID="{1B9AB90B-9185-43CA-9E73-4D9D4A237812}" presName="vertSpace6" presStyleLbl="node1" presStyleIdx="4" presStyleCnt="6"/>
      <dgm:spPr/>
      <dgm:t>
        <a:bodyPr/>
        <a:lstStyle/>
        <a:p>
          <a:endParaRPr lang="cs-CZ"/>
        </a:p>
      </dgm:t>
    </dgm:pt>
    <dgm:pt modelId="{BFAE6095-82F7-444F-95D0-96A5569F445C}" type="pres">
      <dgm:prSet presAssocID="{1B9AB90B-9185-43CA-9E73-4D9D4A237812}" presName="circle6" presStyleLbl="node1" presStyleIdx="5" presStyleCnt="6"/>
      <dgm:spPr/>
      <dgm:t>
        <a:bodyPr/>
        <a:lstStyle/>
        <a:p>
          <a:endParaRPr lang="cs-CZ"/>
        </a:p>
      </dgm:t>
    </dgm:pt>
    <dgm:pt modelId="{0EBEA4FE-2EAB-4B75-99AA-5B2FD0FDCB5A}" type="pres">
      <dgm:prSet presAssocID="{1B9AB90B-9185-43CA-9E73-4D9D4A23781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51D7AE-97D1-4F62-A720-0ACFCA82D8FA}" type="pres">
      <dgm:prSet presAssocID="{1B9AB90B-9185-43CA-9E73-4D9D4A23781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135045-DDCC-49B8-AD18-03522AD86F20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9BBDA7-EE8B-4220-8550-C07B5420D7F4}" type="presOf" srcId="{1B9AB90B-9185-43CA-9E73-4D9D4A237812}" destId="{0EBEA4FE-2EAB-4B75-99AA-5B2FD0FDCB5A}" srcOrd="0" destOrd="0" presId="urn:microsoft.com/office/officeart/2005/8/layout/target3"/>
    <dgm:cxn modelId="{F1634298-B6C0-4944-9DF2-739AC80C451C}" type="presOf" srcId="{1B9AB90B-9185-43CA-9E73-4D9D4A237812}" destId="{A151D7AE-97D1-4F62-A720-0ACFCA82D8FA}" srcOrd="1" destOrd="0" presId="urn:microsoft.com/office/officeart/2005/8/layout/target3"/>
    <dgm:cxn modelId="{24B94534-A1C2-41CB-A191-1D377788D76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D4939B-03BF-4729-8DE4-BBD2AD78D845}" srcId="{757F3AB3-0718-4624-B441-E567A8F0AB56}" destId="{1B9AB90B-9185-43CA-9E73-4D9D4A237812}" srcOrd="5" destOrd="0" parTransId="{6CE017B6-BB9A-40FD-8DB2-AE2657B58751}" sibTransId="{B03CCB70-F553-47C3-8AAE-DF7B2C77B87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C2544D-6A13-41E1-824E-7870987A6979}" type="presOf" srcId="{4C35D32F-0EAB-4CD7-82EE-45574DC2A586}" destId="{8BEBB6EC-1DAA-4CAC-8A25-BC0FCBD5DBD5}" srcOrd="0" destOrd="0" presId="urn:microsoft.com/office/officeart/2005/8/layout/target3"/>
    <dgm:cxn modelId="{45476CAE-FBDB-47A7-ADE8-B2AB06C6752E}" type="presOf" srcId="{D1D4F407-5343-4D3F-B5B9-D407B03CAEB4}" destId="{D005CE8C-CC26-4C3E-AC11-E15060ECD759}" srcOrd="0" destOrd="0" presId="urn:microsoft.com/office/officeart/2005/8/layout/target3"/>
    <dgm:cxn modelId="{FE9F07F9-1333-4EE5-A29D-F896D397E54D}" type="presOf" srcId="{D8197B8C-B260-4A16-BDF4-0947B075E274}" destId="{25B08C86-7E15-44DC-BE7F-FFB55DD49D12}" srcOrd="0" destOrd="0" presId="urn:microsoft.com/office/officeart/2005/8/layout/target3"/>
    <dgm:cxn modelId="{F1CD49F4-49D9-4F6D-83BD-D36809F59BE2}" type="presOf" srcId="{4C35D32F-0EAB-4CD7-82EE-45574DC2A586}" destId="{890E4F0B-2866-4A3F-A3C7-2A14B1797930}" srcOrd="1" destOrd="0" presId="urn:microsoft.com/office/officeart/2005/8/layout/target3"/>
    <dgm:cxn modelId="{DB611BFD-AE61-4D1B-9D4F-6EB887687666}" type="presOf" srcId="{D1D4F407-5343-4D3F-B5B9-D407B03CAEB4}" destId="{AED2198E-93D5-4001-81B4-73124B309672}" srcOrd="1" destOrd="0" presId="urn:microsoft.com/office/officeart/2005/8/layout/target3"/>
    <dgm:cxn modelId="{285F9DAD-E7F1-4C1E-93FD-C0C38E0BE5DF}" type="presOf" srcId="{757F3AB3-0718-4624-B441-E567A8F0AB56}" destId="{333A1088-737F-45CB-B68E-254E46348037}" srcOrd="0" destOrd="0" presId="urn:microsoft.com/office/officeart/2005/8/layout/target3"/>
    <dgm:cxn modelId="{6165CB81-9B35-44D7-8CA1-9F3F61EDC682}" type="presOf" srcId="{B651F6E3-6281-48DB-9319-2AEAFDAE7572}" destId="{6BB5E863-4638-4E1D-BFDE-399D028AC4ED}" srcOrd="1" destOrd="0" presId="urn:microsoft.com/office/officeart/2005/8/layout/target3"/>
    <dgm:cxn modelId="{584B153D-7F82-4517-A651-81635DC314F1}" type="presOf" srcId="{D8197B8C-B260-4A16-BDF4-0947B075E274}" destId="{5A5FFA88-C948-4069-8E93-59FA12366E83}" srcOrd="1" destOrd="0" presId="urn:microsoft.com/office/officeart/2005/8/layout/target3"/>
    <dgm:cxn modelId="{A35237CA-8B86-428E-9257-62FC001929FD}" type="presOf" srcId="{D1B46980-6531-4606-95E6-44980827E919}" destId="{2BE915AB-18AA-4053-B92C-3BFC9ED204BB}" srcOrd="1" destOrd="0" presId="urn:microsoft.com/office/officeart/2005/8/layout/target3"/>
    <dgm:cxn modelId="{879953F6-BBDA-47B6-B96E-08043F022576}" type="presParOf" srcId="{333A1088-737F-45CB-B68E-254E46348037}" destId="{F5ABB229-8D3B-4694-996A-96F23CF14429}" srcOrd="0" destOrd="0" presId="urn:microsoft.com/office/officeart/2005/8/layout/target3"/>
    <dgm:cxn modelId="{42056108-EE41-426C-AB3B-03216721CF19}" type="presParOf" srcId="{333A1088-737F-45CB-B68E-254E46348037}" destId="{F41139FD-01EE-4571-8B17-4FB00FC51163}" srcOrd="1" destOrd="0" presId="urn:microsoft.com/office/officeart/2005/8/layout/target3"/>
    <dgm:cxn modelId="{2D4A09D5-6EA1-4CED-BE9E-018802369B28}" type="presParOf" srcId="{333A1088-737F-45CB-B68E-254E46348037}" destId="{D005CE8C-CC26-4C3E-AC11-E15060ECD759}" srcOrd="2" destOrd="0" presId="urn:microsoft.com/office/officeart/2005/8/layout/target3"/>
    <dgm:cxn modelId="{366544FA-FFDC-428F-9E6C-4DCEFC74C8EE}" type="presParOf" srcId="{333A1088-737F-45CB-B68E-254E46348037}" destId="{2C702D82-9B77-49B7-9568-BB8EB47C3372}" srcOrd="3" destOrd="0" presId="urn:microsoft.com/office/officeart/2005/8/layout/target3"/>
    <dgm:cxn modelId="{57EBA4F7-423A-43C9-A464-54F96D506326}" type="presParOf" srcId="{333A1088-737F-45CB-B68E-254E46348037}" destId="{A52A0455-90FF-4808-ABD0-F02540D31D5A}" srcOrd="4" destOrd="0" presId="urn:microsoft.com/office/officeart/2005/8/layout/target3"/>
    <dgm:cxn modelId="{97827132-BA36-4647-9D83-18F8B5D49614}" type="presParOf" srcId="{333A1088-737F-45CB-B68E-254E46348037}" destId="{6140AFEC-043D-4C43-A2F9-D0F5331DF3A3}" srcOrd="5" destOrd="0" presId="urn:microsoft.com/office/officeart/2005/8/layout/target3"/>
    <dgm:cxn modelId="{6D48B100-CCF4-44F6-95B0-DC2B58FF8D39}" type="presParOf" srcId="{333A1088-737F-45CB-B68E-254E46348037}" destId="{9358AC05-5D7D-4327-9F80-1AD486AEA664}" srcOrd="6" destOrd="0" presId="urn:microsoft.com/office/officeart/2005/8/layout/target3"/>
    <dgm:cxn modelId="{AC2392D2-F12B-4473-9F6F-042AA10D3818}" type="presParOf" srcId="{333A1088-737F-45CB-B68E-254E46348037}" destId="{313FC574-E1CD-4FB4-B054-0B805CE0447D}" srcOrd="7" destOrd="0" presId="urn:microsoft.com/office/officeart/2005/8/layout/target3"/>
    <dgm:cxn modelId="{5CC7BA57-C95C-4507-9334-211838FB6C86}" type="presParOf" srcId="{333A1088-737F-45CB-B68E-254E46348037}" destId="{619D679B-A015-4ECF-8348-D1034C574F40}" srcOrd="8" destOrd="0" presId="urn:microsoft.com/office/officeart/2005/8/layout/target3"/>
    <dgm:cxn modelId="{E1602B2E-5BF8-4B60-A7DD-304E1474A893}" type="presParOf" srcId="{333A1088-737F-45CB-B68E-254E46348037}" destId="{322283A8-4A27-4CDA-BAE3-F381106A9174}" srcOrd="9" destOrd="0" presId="urn:microsoft.com/office/officeart/2005/8/layout/target3"/>
    <dgm:cxn modelId="{AB80F543-0508-4E22-8B7C-49CADF971037}" type="presParOf" srcId="{333A1088-737F-45CB-B68E-254E46348037}" destId="{FFC9F71D-1B4F-4AD9-A4A6-86ADEFC8AF5C}" srcOrd="10" destOrd="0" presId="urn:microsoft.com/office/officeart/2005/8/layout/target3"/>
    <dgm:cxn modelId="{00856EFE-387F-4D9F-8CB2-042E39FD276F}" type="presParOf" srcId="{333A1088-737F-45CB-B68E-254E46348037}" destId="{25B08C86-7E15-44DC-BE7F-FFB55DD49D12}" srcOrd="11" destOrd="0" presId="urn:microsoft.com/office/officeart/2005/8/layout/target3"/>
    <dgm:cxn modelId="{8C52319D-8353-422A-81E1-4E21F0693074}" type="presParOf" srcId="{333A1088-737F-45CB-B68E-254E46348037}" destId="{76644BE8-9D7C-4C09-B250-3D10AF48CBB7}" srcOrd="12" destOrd="0" presId="urn:microsoft.com/office/officeart/2005/8/layout/target3"/>
    <dgm:cxn modelId="{0119F8B8-0E1B-43DD-9676-860DFA64BFD7}" type="presParOf" srcId="{333A1088-737F-45CB-B68E-254E46348037}" destId="{EE85B701-7295-41C0-BA7A-34D3756A2AE6}" srcOrd="13" destOrd="0" presId="urn:microsoft.com/office/officeart/2005/8/layout/target3"/>
    <dgm:cxn modelId="{A0F8F2DB-77D6-48B7-BC96-657E21572346}" type="presParOf" srcId="{333A1088-737F-45CB-B68E-254E46348037}" destId="{8BEBB6EC-1DAA-4CAC-8A25-BC0FCBD5DBD5}" srcOrd="14" destOrd="0" presId="urn:microsoft.com/office/officeart/2005/8/layout/target3"/>
    <dgm:cxn modelId="{907E64BC-C98A-48ED-A239-302ECD37B911}" type="presParOf" srcId="{333A1088-737F-45CB-B68E-254E46348037}" destId="{A0F3A99E-FB1C-47A0-B078-8DFCAE2A612D}" srcOrd="15" destOrd="0" presId="urn:microsoft.com/office/officeart/2005/8/layout/target3"/>
    <dgm:cxn modelId="{5A3907F5-0D91-4393-88CE-5B1F29C10183}" type="presParOf" srcId="{333A1088-737F-45CB-B68E-254E46348037}" destId="{BFAE6095-82F7-444F-95D0-96A5569F445C}" srcOrd="16" destOrd="0" presId="urn:microsoft.com/office/officeart/2005/8/layout/target3"/>
    <dgm:cxn modelId="{044A5EDF-7EA1-4742-B9CB-2E98C6EEDFCF}" type="presParOf" srcId="{333A1088-737F-45CB-B68E-254E46348037}" destId="{0EBEA4FE-2EAB-4B75-99AA-5B2FD0FDCB5A}" srcOrd="17" destOrd="0" presId="urn:microsoft.com/office/officeart/2005/8/layout/target3"/>
    <dgm:cxn modelId="{CD82D700-FD42-4211-9EC4-60C59932C169}" type="presParOf" srcId="{333A1088-737F-45CB-B68E-254E46348037}" destId="{AED2198E-93D5-4001-81B4-73124B309672}" srcOrd="18" destOrd="0" presId="urn:microsoft.com/office/officeart/2005/8/layout/target3"/>
    <dgm:cxn modelId="{C790FC63-115E-40C8-B129-E4C71AAB615A}" type="presParOf" srcId="{333A1088-737F-45CB-B68E-254E46348037}" destId="{2BE915AB-18AA-4053-B92C-3BFC9ED204BB}" srcOrd="19" destOrd="0" presId="urn:microsoft.com/office/officeart/2005/8/layout/target3"/>
    <dgm:cxn modelId="{481FF654-AB51-46F7-8A9F-363DFBC35CC2}" type="presParOf" srcId="{333A1088-737F-45CB-B68E-254E46348037}" destId="{6BB5E863-4638-4E1D-BFDE-399D028AC4ED}" srcOrd="20" destOrd="0" presId="urn:microsoft.com/office/officeart/2005/8/layout/target3"/>
    <dgm:cxn modelId="{FB0CE33D-61FC-4421-8F49-1B1F88CFEF6C}" type="presParOf" srcId="{333A1088-737F-45CB-B68E-254E46348037}" destId="{5A5FFA88-C948-4069-8E93-59FA12366E83}" srcOrd="21" destOrd="0" presId="urn:microsoft.com/office/officeart/2005/8/layout/target3"/>
    <dgm:cxn modelId="{4FFDF438-8AD1-407D-991B-C84B5FB3B25B}" type="presParOf" srcId="{333A1088-737F-45CB-B68E-254E46348037}" destId="{890E4F0B-2866-4A3F-A3C7-2A14B1797930}" srcOrd="22" destOrd="0" presId="urn:microsoft.com/office/officeart/2005/8/layout/target3"/>
    <dgm:cxn modelId="{D342AD3C-95EB-48EA-A217-77AE00F81A1B}" type="presParOf" srcId="{333A1088-737F-45CB-B68E-254E46348037}" destId="{A151D7AE-97D1-4F62-A720-0ACFCA82D8F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</a:t>
          </a:r>
          <a:r>
            <a:rPr lang="cs-CZ" sz="1300" kern="1200" dirty="0" err="1" smtClean="0"/>
            <a:t>Radoušová</a:t>
          </a:r>
          <a:r>
            <a:rPr lang="cs-CZ" sz="1300" kern="1200" dirty="0" smtClean="0"/>
            <a:t> Marcela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VY_52_INOVACE_28_Přírodopis 6. ročník_Procvičování korýši, </a:t>
          </a:r>
          <a:r>
            <a:rPr lang="cs-CZ" sz="1300" kern="1200" dirty="0" err="1" smtClean="0"/>
            <a:t>vzdušnicovci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Procvičování korýši, </a:t>
          </a:r>
          <a:r>
            <a:rPr lang="cs-CZ" sz="1300" kern="1200" dirty="0" err="1" smtClean="0"/>
            <a:t>vzdušnicovci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FAE6095-82F7-444F-95D0-96A5569F445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BEA4FE-2EAB-4B75-99AA-5B2FD0FDCB5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</a:t>
          </a:r>
          <a:r>
            <a:rPr lang="cs-CZ" sz="1300" kern="1200" smtClean="0"/>
            <a:t>únor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65345-809A-4520-B9FD-D27674134613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E24935-C490-486D-9182-DA97B749D9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Procvičování – korýši, </a:t>
            </a:r>
            <a:r>
              <a:rPr lang="cs-CZ" sz="3200" b="1" u="sng" dirty="0" err="1" smtClean="0"/>
              <a:t>vzdušnicovci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Anotace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- procvičování pro 6. ročník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-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Procvičování - korýši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Hlavohruď :</a:t>
            </a:r>
          </a:p>
          <a:p>
            <a:pPr>
              <a:buFontTx/>
              <a:buChar char="-"/>
            </a:pPr>
            <a:r>
              <a:rPr lang="cs-CZ" dirty="0" smtClean="0"/>
              <a:t>tykadla hmatová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tykadla s čichovými buňkami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oči na pohyblivých stopkách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končetiny</a:t>
            </a:r>
          </a:p>
          <a:p>
            <a:pPr marL="0" indent="0">
              <a:buNone/>
            </a:pPr>
            <a:r>
              <a:rPr lang="cs-CZ" dirty="0" smtClean="0"/>
              <a:t>	1 pár = klepeta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4 páry = pohyb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zadeček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ocasní ploutvička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Picture 6" descr="C:\Users\mradousova\AppData\Local\Microsoft\Windows\Temporary Internet Files\Content.IE5\ZDLHNNYC\MC90020920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6069" y="1600200"/>
            <a:ext cx="304286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Procvičování - korýši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525963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Sladkovodní korýši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Mořští korýši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rgbClr val="00B050"/>
                </a:solidFill>
              </a:rPr>
              <a:t>Plankton korýši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Souš vlhko korýši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Buchanka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Rak říční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Krab mořský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Stínka obecná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Perloočka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Langusta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Svinka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Humr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Blešivec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Kreveta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Procvičování – stonožky, mnohonožky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600200"/>
            <a:ext cx="3956248" cy="452596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Mnohonožky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Stonožky</a:t>
            </a:r>
            <a:endParaRPr lang="cs-CZ" u="sng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tělo kryto krunýřem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tělo měkké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potrava – dravci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na 1 článku 2 páry nohou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Stonožka </a:t>
            </a:r>
            <a:r>
              <a:rPr lang="cs-CZ" dirty="0" err="1" smtClean="0"/>
              <a:t>škvorová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potrava- býložravci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1 článek = 1 pár končetin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   </a:t>
            </a:r>
            <a:r>
              <a:rPr lang="cs-CZ" dirty="0" err="1" smtClean="0"/>
              <a:t>Svinule</a:t>
            </a:r>
            <a:r>
              <a:rPr lang="cs-CZ" dirty="0" smtClean="0"/>
              <a:t> lesní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114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Procvičování – korýši, vzdušnicovci</vt:lpstr>
      <vt:lpstr>Procvičování - korýši</vt:lpstr>
      <vt:lpstr>Procvičování - korýši</vt:lpstr>
      <vt:lpstr>Procvičování – stonožky, mnohonožky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– korýši, vzdušnicovci</dc:title>
  <dc:creator>Macík</dc:creator>
  <cp:lastModifiedBy>Hynek</cp:lastModifiedBy>
  <cp:revision>8</cp:revision>
  <dcterms:created xsi:type="dcterms:W3CDTF">2012-04-09T20:06:27Z</dcterms:created>
  <dcterms:modified xsi:type="dcterms:W3CDTF">2012-05-12T09:56:07Z</dcterms:modified>
</cp:coreProperties>
</file>