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1" r:id="rId2"/>
    <p:sldId id="262" r:id="rId3"/>
    <p:sldId id="256" r:id="rId4"/>
    <p:sldId id="257" r:id="rId5"/>
    <p:sldId id="258" r:id="rId6"/>
    <p:sldId id="259" r:id="rId7"/>
    <p:sldId id="260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8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rtl="0"/>
          <a:r>
            <a:rPr lang="cs-CZ" dirty="0" smtClean="0"/>
            <a:t>VY_52_INOVACE_29_Přírodopis 6. ročník_Hmyz úvod</a:t>
          </a:r>
          <a:endParaRPr lang="cs-CZ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/>
      <dgm:spPr/>
      <dgm:t>
        <a:bodyPr/>
        <a:lstStyle/>
        <a:p>
          <a:pPr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/>
      <dgm:spPr/>
      <dgm:t>
        <a:bodyPr/>
        <a:lstStyle/>
        <a:p>
          <a:pPr rtl="0"/>
          <a:r>
            <a:rPr lang="cs-CZ" dirty="0" smtClean="0"/>
            <a:t>AUTOR: Mgr. </a:t>
          </a:r>
          <a:r>
            <a:rPr lang="cs-CZ" dirty="0" err="1" smtClean="0"/>
            <a:t>Radoušová</a:t>
          </a:r>
          <a:r>
            <a:rPr lang="cs-CZ" dirty="0" smtClean="0"/>
            <a:t> Marcela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/>
      <dgm:spPr/>
      <dgm:t>
        <a:bodyPr/>
        <a:lstStyle/>
        <a:p>
          <a:pPr rtl="0"/>
          <a:r>
            <a:rPr lang="cs-CZ" dirty="0" smtClean="0"/>
            <a:t>Téma: </a:t>
          </a:r>
          <a:r>
            <a:rPr lang="cs-CZ" smtClean="0"/>
            <a:t>Hmyz úvod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/>
      <dgm:spPr/>
      <dgm:t>
        <a:bodyPr/>
        <a:lstStyle/>
        <a:p>
          <a:pPr rtl="0"/>
          <a:r>
            <a:rPr lang="cs-CZ" dirty="0" smtClean="0"/>
            <a:t>CZ.1.07/1.4.00/21.1921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5FC50A61-DB30-4607-AA1E-1A619A1059A7}">
      <dgm:prSet/>
      <dgm:spPr/>
      <dgm:t>
        <a:bodyPr/>
        <a:lstStyle/>
        <a:p>
          <a:pPr rtl="0"/>
          <a:r>
            <a:rPr lang="cs-CZ" smtClean="0"/>
            <a:t>Vytvořeno: </a:t>
          </a:r>
          <a:r>
            <a:rPr lang="cs-CZ" smtClean="0"/>
            <a:t>únor 2012</a:t>
          </a:r>
          <a:endParaRPr lang="cs-CZ" dirty="0"/>
        </a:p>
      </dgm:t>
    </dgm:pt>
    <dgm:pt modelId="{2108E1FC-50D7-46D4-8998-0D41101FDC1A}" type="parTrans" cxnId="{EC5652E5-5523-4A26-950A-8F855E7C636D}">
      <dgm:prSet/>
      <dgm:spPr/>
      <dgm:t>
        <a:bodyPr/>
        <a:lstStyle/>
        <a:p>
          <a:endParaRPr lang="cs-CZ"/>
        </a:p>
      </dgm:t>
    </dgm:pt>
    <dgm:pt modelId="{59AEDECC-8610-4E7B-A2B6-192D440D9F52}" type="sibTrans" cxnId="{EC5652E5-5523-4A26-950A-8F855E7C636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685BA8FB-A750-4165-97CF-C42C80CD6816}" type="pres">
      <dgm:prSet presAssocID="{5FC50A61-DB30-4607-AA1E-1A619A1059A7}" presName="vertSpace6" presStyleLbl="node1" presStyleIdx="4" presStyleCnt="6"/>
      <dgm:spPr/>
      <dgm:t>
        <a:bodyPr/>
        <a:lstStyle/>
        <a:p>
          <a:endParaRPr lang="cs-CZ"/>
        </a:p>
      </dgm:t>
    </dgm:pt>
    <dgm:pt modelId="{C3706940-D6D5-42E1-9222-AB2703B51F33}" type="pres">
      <dgm:prSet presAssocID="{5FC50A61-DB30-4607-AA1E-1A619A1059A7}" presName="circle6" presStyleLbl="node1" presStyleIdx="5" presStyleCnt="6"/>
      <dgm:spPr/>
      <dgm:t>
        <a:bodyPr/>
        <a:lstStyle/>
        <a:p>
          <a:endParaRPr lang="cs-CZ"/>
        </a:p>
      </dgm:t>
    </dgm:pt>
    <dgm:pt modelId="{D75C22B8-38D0-4435-8A12-E3577EDC55FC}" type="pres">
      <dgm:prSet presAssocID="{5FC50A61-DB30-4607-AA1E-1A619A1059A7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8D742E2-C9AF-4236-B8B8-1C3DEF663F95}" type="pres">
      <dgm:prSet presAssocID="{5FC50A61-DB30-4607-AA1E-1A619A1059A7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9B4D3DB-48DC-415C-8786-5B4B2351FD69}" type="presOf" srcId="{757F3AB3-0718-4624-B441-E567A8F0AB56}" destId="{333A1088-737F-45CB-B68E-254E46348037}" srcOrd="0" destOrd="0" presId="urn:microsoft.com/office/officeart/2005/8/layout/target3"/>
    <dgm:cxn modelId="{40CCE56C-7A65-4468-A9E6-236CC260971A}" type="presOf" srcId="{D1B46980-6531-4606-95E6-44980827E919}" destId="{2BE915AB-18AA-4053-B92C-3BFC9ED204BB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0D87E19E-8D18-453B-8102-1B121B82EA86}" type="presOf" srcId="{5FC50A61-DB30-4607-AA1E-1A619A1059A7}" destId="{D75C22B8-38D0-4435-8A12-E3577EDC55FC}" srcOrd="0" destOrd="0" presId="urn:microsoft.com/office/officeart/2005/8/layout/target3"/>
    <dgm:cxn modelId="{E4B59ED3-D4A9-4FD1-992C-E0DA012D46F1}" type="presOf" srcId="{D1D4F407-5343-4D3F-B5B9-D407B03CAEB4}" destId="{D005CE8C-CC26-4C3E-AC11-E15060ECD759}" srcOrd="0" destOrd="0" presId="urn:microsoft.com/office/officeart/2005/8/layout/target3"/>
    <dgm:cxn modelId="{703D5CD9-FA4D-4ED5-BAF9-D0AA617A751E}" type="presOf" srcId="{4C35D32F-0EAB-4CD7-82EE-45574DC2A586}" destId="{890E4F0B-2866-4A3F-A3C7-2A14B1797930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C5652E5-5523-4A26-950A-8F855E7C636D}" srcId="{757F3AB3-0718-4624-B441-E567A8F0AB56}" destId="{5FC50A61-DB30-4607-AA1E-1A619A1059A7}" srcOrd="5" destOrd="0" parTransId="{2108E1FC-50D7-46D4-8998-0D41101FDC1A}" sibTransId="{59AEDECC-8610-4E7B-A2B6-192D440D9F52}"/>
    <dgm:cxn modelId="{B42C5D5A-E323-4343-9200-A67D3A3F7D33}" type="presOf" srcId="{D1B46980-6531-4606-95E6-44980827E919}" destId="{6140AFEC-043D-4C43-A2F9-D0F5331DF3A3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DAE0B61C-5620-4F67-9C72-41264EC3ADA8}" type="presOf" srcId="{5FC50A61-DB30-4607-AA1E-1A619A1059A7}" destId="{F8D742E2-C9AF-4236-B8B8-1C3DEF663F95}" srcOrd="1" destOrd="0" presId="urn:microsoft.com/office/officeart/2005/8/layout/target3"/>
    <dgm:cxn modelId="{F7A66D1B-1935-4733-8287-86B0CFC7794D}" type="presOf" srcId="{D8197B8C-B260-4A16-BDF4-0947B075E274}" destId="{25B08C86-7E15-44DC-BE7F-FFB55DD49D12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7A6795B-EDB4-464A-9E5C-E38674D492DD}" type="presOf" srcId="{B651F6E3-6281-48DB-9319-2AEAFDAE7572}" destId="{6BB5E863-4638-4E1D-BFDE-399D028AC4ED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4ABF340E-9CF0-40A9-919C-2C3EC26B52D0}" type="presOf" srcId="{B651F6E3-6281-48DB-9319-2AEAFDAE7572}" destId="{619D679B-A015-4ECF-8348-D1034C574F40}" srcOrd="0" destOrd="0" presId="urn:microsoft.com/office/officeart/2005/8/layout/target3"/>
    <dgm:cxn modelId="{F3FED93F-5E7E-445D-90CA-2760B21CCAA8}" type="presOf" srcId="{D1D4F407-5343-4D3F-B5B9-D407B03CAEB4}" destId="{AED2198E-93D5-4001-81B4-73124B309672}" srcOrd="1" destOrd="0" presId="urn:microsoft.com/office/officeart/2005/8/layout/target3"/>
    <dgm:cxn modelId="{50637169-D42B-483C-BE97-B5219569E619}" type="presOf" srcId="{4C35D32F-0EAB-4CD7-82EE-45574DC2A586}" destId="{8BEBB6EC-1DAA-4CAC-8A25-BC0FCBD5DBD5}" srcOrd="0" destOrd="0" presId="urn:microsoft.com/office/officeart/2005/8/layout/target3"/>
    <dgm:cxn modelId="{A87EA8F6-3266-4478-BF47-5908B22148A0}" type="presOf" srcId="{D8197B8C-B260-4A16-BDF4-0947B075E274}" destId="{5A5FFA88-C948-4069-8E93-59FA12366E83}" srcOrd="1" destOrd="0" presId="urn:microsoft.com/office/officeart/2005/8/layout/target3"/>
    <dgm:cxn modelId="{DCFDD091-DB7C-4BA9-83E0-B6951B0C0E90}" type="presParOf" srcId="{333A1088-737F-45CB-B68E-254E46348037}" destId="{F5ABB229-8D3B-4694-996A-96F23CF14429}" srcOrd="0" destOrd="0" presId="urn:microsoft.com/office/officeart/2005/8/layout/target3"/>
    <dgm:cxn modelId="{3863BE5A-77A6-4C2E-9156-AF9418A5F2B5}" type="presParOf" srcId="{333A1088-737F-45CB-B68E-254E46348037}" destId="{F41139FD-01EE-4571-8B17-4FB00FC51163}" srcOrd="1" destOrd="0" presId="urn:microsoft.com/office/officeart/2005/8/layout/target3"/>
    <dgm:cxn modelId="{589A0719-80DE-42DD-89DE-558225FDD350}" type="presParOf" srcId="{333A1088-737F-45CB-B68E-254E46348037}" destId="{D005CE8C-CC26-4C3E-AC11-E15060ECD759}" srcOrd="2" destOrd="0" presId="urn:microsoft.com/office/officeart/2005/8/layout/target3"/>
    <dgm:cxn modelId="{48ED3FD5-EE0D-4B4D-8E02-92F8CC77E62C}" type="presParOf" srcId="{333A1088-737F-45CB-B68E-254E46348037}" destId="{2C702D82-9B77-49B7-9568-BB8EB47C3372}" srcOrd="3" destOrd="0" presId="urn:microsoft.com/office/officeart/2005/8/layout/target3"/>
    <dgm:cxn modelId="{F9C965E6-4704-4D93-A4D1-3DDE544C7254}" type="presParOf" srcId="{333A1088-737F-45CB-B68E-254E46348037}" destId="{A52A0455-90FF-4808-ABD0-F02540D31D5A}" srcOrd="4" destOrd="0" presId="urn:microsoft.com/office/officeart/2005/8/layout/target3"/>
    <dgm:cxn modelId="{8ECFC8CB-425F-428B-9A30-6F0E0982BAA8}" type="presParOf" srcId="{333A1088-737F-45CB-B68E-254E46348037}" destId="{6140AFEC-043D-4C43-A2F9-D0F5331DF3A3}" srcOrd="5" destOrd="0" presId="urn:microsoft.com/office/officeart/2005/8/layout/target3"/>
    <dgm:cxn modelId="{F67BFA27-64BA-44C7-8DBD-7195E5355283}" type="presParOf" srcId="{333A1088-737F-45CB-B68E-254E46348037}" destId="{9358AC05-5D7D-4327-9F80-1AD486AEA664}" srcOrd="6" destOrd="0" presId="urn:microsoft.com/office/officeart/2005/8/layout/target3"/>
    <dgm:cxn modelId="{3D36B6FC-5829-4CC1-92FD-33E319D72D6A}" type="presParOf" srcId="{333A1088-737F-45CB-B68E-254E46348037}" destId="{313FC574-E1CD-4FB4-B054-0B805CE0447D}" srcOrd="7" destOrd="0" presId="urn:microsoft.com/office/officeart/2005/8/layout/target3"/>
    <dgm:cxn modelId="{62014D21-62DA-4BF4-B3FC-B497334F5861}" type="presParOf" srcId="{333A1088-737F-45CB-B68E-254E46348037}" destId="{619D679B-A015-4ECF-8348-D1034C574F40}" srcOrd="8" destOrd="0" presId="urn:microsoft.com/office/officeart/2005/8/layout/target3"/>
    <dgm:cxn modelId="{719A6D96-7434-447C-96DA-4B06A4C3B693}" type="presParOf" srcId="{333A1088-737F-45CB-B68E-254E46348037}" destId="{322283A8-4A27-4CDA-BAE3-F381106A9174}" srcOrd="9" destOrd="0" presId="urn:microsoft.com/office/officeart/2005/8/layout/target3"/>
    <dgm:cxn modelId="{A80BEE30-F4FA-498D-8784-0ACE272D6B66}" type="presParOf" srcId="{333A1088-737F-45CB-B68E-254E46348037}" destId="{FFC9F71D-1B4F-4AD9-A4A6-86ADEFC8AF5C}" srcOrd="10" destOrd="0" presId="urn:microsoft.com/office/officeart/2005/8/layout/target3"/>
    <dgm:cxn modelId="{FBF9CA0D-C4D2-43B6-84CB-598DED711802}" type="presParOf" srcId="{333A1088-737F-45CB-B68E-254E46348037}" destId="{25B08C86-7E15-44DC-BE7F-FFB55DD49D12}" srcOrd="11" destOrd="0" presId="urn:microsoft.com/office/officeart/2005/8/layout/target3"/>
    <dgm:cxn modelId="{C7D2D67D-7127-48BA-94C3-331F4C21B478}" type="presParOf" srcId="{333A1088-737F-45CB-B68E-254E46348037}" destId="{76644BE8-9D7C-4C09-B250-3D10AF48CBB7}" srcOrd="12" destOrd="0" presId="urn:microsoft.com/office/officeart/2005/8/layout/target3"/>
    <dgm:cxn modelId="{2A3316B5-11C9-4197-98AB-22128BB07D2A}" type="presParOf" srcId="{333A1088-737F-45CB-B68E-254E46348037}" destId="{EE85B701-7295-41C0-BA7A-34D3756A2AE6}" srcOrd="13" destOrd="0" presId="urn:microsoft.com/office/officeart/2005/8/layout/target3"/>
    <dgm:cxn modelId="{E5FCAA59-57FC-4690-9C02-8337043191DF}" type="presParOf" srcId="{333A1088-737F-45CB-B68E-254E46348037}" destId="{8BEBB6EC-1DAA-4CAC-8A25-BC0FCBD5DBD5}" srcOrd="14" destOrd="0" presId="urn:microsoft.com/office/officeart/2005/8/layout/target3"/>
    <dgm:cxn modelId="{6CAE6853-468E-490B-8035-257CD2B7B5E3}" type="presParOf" srcId="{333A1088-737F-45CB-B68E-254E46348037}" destId="{685BA8FB-A750-4165-97CF-C42C80CD6816}" srcOrd="15" destOrd="0" presId="urn:microsoft.com/office/officeart/2005/8/layout/target3"/>
    <dgm:cxn modelId="{6F363075-1E3B-4FEA-B425-2A41319037BC}" type="presParOf" srcId="{333A1088-737F-45CB-B68E-254E46348037}" destId="{C3706940-D6D5-42E1-9222-AB2703B51F33}" srcOrd="16" destOrd="0" presId="urn:microsoft.com/office/officeart/2005/8/layout/target3"/>
    <dgm:cxn modelId="{554A419F-1883-490F-A7A1-AF1EEDD1C250}" type="presParOf" srcId="{333A1088-737F-45CB-B68E-254E46348037}" destId="{D75C22B8-38D0-4435-8A12-E3577EDC55FC}" srcOrd="17" destOrd="0" presId="urn:microsoft.com/office/officeart/2005/8/layout/target3"/>
    <dgm:cxn modelId="{1FB643BD-4D02-4FA2-BC26-74EB624A9D83}" type="presParOf" srcId="{333A1088-737F-45CB-B68E-254E46348037}" destId="{AED2198E-93D5-4001-81B4-73124B309672}" srcOrd="18" destOrd="0" presId="urn:microsoft.com/office/officeart/2005/8/layout/target3"/>
    <dgm:cxn modelId="{8A629287-C96C-4E7F-8E67-6700DCB51DEF}" type="presParOf" srcId="{333A1088-737F-45CB-B68E-254E46348037}" destId="{2BE915AB-18AA-4053-B92C-3BFC9ED204BB}" srcOrd="19" destOrd="0" presId="urn:microsoft.com/office/officeart/2005/8/layout/target3"/>
    <dgm:cxn modelId="{067C4C8A-D21C-4F50-A510-F9E033B0B6A2}" type="presParOf" srcId="{333A1088-737F-45CB-B68E-254E46348037}" destId="{6BB5E863-4638-4E1D-BFDE-399D028AC4ED}" srcOrd="20" destOrd="0" presId="urn:microsoft.com/office/officeart/2005/8/layout/target3"/>
    <dgm:cxn modelId="{D01DDDDB-E5E5-4D76-8452-7164C305BF52}" type="presParOf" srcId="{333A1088-737F-45CB-B68E-254E46348037}" destId="{5A5FFA88-C948-4069-8E93-59FA12366E83}" srcOrd="21" destOrd="0" presId="urn:microsoft.com/office/officeart/2005/8/layout/target3"/>
    <dgm:cxn modelId="{0168244F-7009-4975-9A79-1B30DE93F386}" type="presParOf" srcId="{333A1088-737F-45CB-B68E-254E46348037}" destId="{890E4F0B-2866-4A3F-A3C7-2A14B1797930}" srcOrd="22" destOrd="0" presId="urn:microsoft.com/office/officeart/2005/8/layout/target3"/>
    <dgm:cxn modelId="{C6D2968A-46D1-4A1C-8F08-FE02EEC725DE}" type="presParOf" srcId="{333A1088-737F-45CB-B68E-254E46348037}" destId="{F8D742E2-C9AF-4236-B8B8-1C3DEF663F95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ZŠ Týnec nad Labem</a:t>
          </a:r>
          <a:endParaRPr lang="cs-CZ" sz="1400" kern="1200" dirty="0"/>
        </a:p>
      </dsp:txBody>
      <dsp:txXfrm>
        <a:off x="1273857" y="0"/>
        <a:ext cx="5350878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5350878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AUTOR: Mgr. </a:t>
          </a:r>
          <a:r>
            <a:rPr lang="cs-CZ" sz="1400" kern="1200" dirty="0" err="1" smtClean="0"/>
            <a:t>Radoušová</a:t>
          </a:r>
          <a:r>
            <a:rPr lang="cs-CZ" sz="1400" kern="1200" dirty="0" smtClean="0"/>
            <a:t> Marcela</a:t>
          </a:r>
          <a:endParaRPr lang="cs-CZ" sz="1400" kern="1200" dirty="0"/>
        </a:p>
      </dsp:txBody>
      <dsp:txXfrm>
        <a:off x="1273857" y="318465"/>
        <a:ext cx="5350878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5350878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VY_52_INOVACE_29_Přírodopis 6. ročník_Hmyz úvod</a:t>
          </a:r>
          <a:endParaRPr lang="cs-CZ" sz="1400" kern="1200" dirty="0"/>
        </a:p>
      </dsp:txBody>
      <dsp:txXfrm>
        <a:off x="1273857" y="636930"/>
        <a:ext cx="5350878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5350878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Téma: </a:t>
          </a:r>
          <a:r>
            <a:rPr lang="cs-CZ" sz="1400" kern="1200" smtClean="0"/>
            <a:t>Hmyz úvod</a:t>
          </a:r>
          <a:endParaRPr lang="cs-CZ" sz="1400" kern="1200" dirty="0"/>
        </a:p>
      </dsp:txBody>
      <dsp:txXfrm>
        <a:off x="1273857" y="955392"/>
        <a:ext cx="5350878" cy="318465"/>
      </dsp:txXfrm>
    </dsp:sp>
    <dsp:sp modelId="{EE85B701-7295-41C0-BA7A-34D3756A2AE6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273857"/>
          <a:ext cx="5350878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CZ.1.07/1.4.00/21.1921</a:t>
          </a:r>
          <a:endParaRPr lang="cs-CZ" sz="1400" kern="1200" dirty="0"/>
        </a:p>
      </dsp:txBody>
      <dsp:txXfrm>
        <a:off x="1273857" y="1273857"/>
        <a:ext cx="5350878" cy="318465"/>
      </dsp:txXfrm>
    </dsp:sp>
    <dsp:sp modelId="{C3706940-D6D5-42E1-9222-AB2703B51F33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75C22B8-38D0-4435-8A12-E3577EDC55FC}">
      <dsp:nvSpPr>
        <dsp:cNvPr id="0" name=""/>
        <dsp:cNvSpPr/>
      </dsp:nvSpPr>
      <dsp:spPr>
        <a:xfrm>
          <a:off x="1273857" y="1592322"/>
          <a:ext cx="5350878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smtClean="0"/>
            <a:t>Vytvořeno: </a:t>
          </a:r>
          <a:r>
            <a:rPr lang="cs-CZ" sz="1400" kern="1200" smtClean="0"/>
            <a:t>únor 2012</a:t>
          </a:r>
          <a:endParaRPr lang="cs-CZ" sz="1400" kern="1200" dirty="0"/>
        </a:p>
      </dsp:txBody>
      <dsp:txXfrm>
        <a:off x="1273857" y="1592322"/>
        <a:ext cx="5350878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3C37BC-CF11-4A30-A32F-3F5F02529033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6C0BD9-1321-47C9-AF80-94BA41C1DA8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4547467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3C37BC-CF11-4A30-A32F-3F5F02529033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6C0BD9-1321-47C9-AF80-94BA41C1DA8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28667315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3C37BC-CF11-4A30-A32F-3F5F02529033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6C0BD9-1321-47C9-AF80-94BA41C1DA8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07994508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3C37BC-CF11-4A30-A32F-3F5F02529033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6C0BD9-1321-47C9-AF80-94BA41C1DA8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8620914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3C37BC-CF11-4A30-A32F-3F5F02529033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6C0BD9-1321-47C9-AF80-94BA41C1DA8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87902628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3C37BC-CF11-4A30-A32F-3F5F02529033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6C0BD9-1321-47C9-AF80-94BA41C1DA8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7867782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3C37BC-CF11-4A30-A32F-3F5F02529033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6C0BD9-1321-47C9-AF80-94BA41C1DA8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6125585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3C37BC-CF11-4A30-A32F-3F5F02529033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6C0BD9-1321-47C9-AF80-94BA41C1DA8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2746155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3C37BC-CF11-4A30-A32F-3F5F02529033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6C0BD9-1321-47C9-AF80-94BA41C1DA8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40958645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3C37BC-CF11-4A30-A32F-3F5F02529033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6C0BD9-1321-47C9-AF80-94BA41C1DA8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3480404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3C37BC-CF11-4A30-A32F-3F5F02529033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6C0BD9-1321-47C9-AF80-94BA41C1DA8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2131275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73C37BC-CF11-4A30-A32F-3F5F02529033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46C0BD9-1321-47C9-AF80-94BA41C1DA8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5452217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3762595480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u="sng" dirty="0" smtClean="0"/>
              <a:t>Hmyz - úvod</a:t>
            </a:r>
            <a:endParaRPr lang="cs-CZ" sz="32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Anotace</a:t>
            </a:r>
          </a:p>
          <a:p>
            <a:pPr>
              <a:buNone/>
            </a:pPr>
            <a:r>
              <a:rPr lang="cs-CZ" dirty="0" smtClean="0"/>
              <a:t>	- prezentace pro přírodopis  6.ročník hmyz - 							úvod</a:t>
            </a:r>
          </a:p>
          <a:p>
            <a:pPr>
              <a:buNone/>
            </a:pPr>
            <a:r>
              <a:rPr lang="cs-CZ" dirty="0" smtClean="0"/>
              <a:t>	- pro interaktivní tabuli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u="sng" dirty="0" smtClean="0"/>
              <a:t>Hmyz</a:t>
            </a:r>
            <a:endParaRPr lang="cs-CZ" sz="3200" b="1" u="sng" dirty="0"/>
          </a:p>
        </p:txBody>
      </p:sp>
      <p:pic>
        <p:nvPicPr>
          <p:cNvPr id="1035" name="Picture 11" descr="C:\Users\mradousova\AppData\Local\Microsoft\Windows\Temporary Internet Files\Content.IE5\1T6MO8M4\MP90031687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7" y="33111"/>
            <a:ext cx="2432050" cy="36576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mradousova\AppData\Local\Microsoft\Windows\Temporary Internet Files\Content.IE5\NK1GHB7O\MP90031377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59313" y="1611929"/>
            <a:ext cx="3657600" cy="244475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mradousova\AppData\Local\Microsoft\Windows\Temporary Internet Files\Content.IE5\ZLY3C7XA\MP90031377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2354" y="4374976"/>
            <a:ext cx="3657600" cy="24384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Users\mradousova\AppData\Local\Microsoft\Windows\Temporary Internet Files\Content.IE5\ZLY2UDOE\MP900406965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87724" y="4221088"/>
            <a:ext cx="3902075" cy="312102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31676303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u="sng" dirty="0" smtClean="0"/>
              <a:t>Hmyz</a:t>
            </a:r>
            <a:endParaRPr lang="cs-CZ" sz="3200" b="1" u="sng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Tx/>
              <a:buChar char="-"/>
            </a:pPr>
            <a:r>
              <a:rPr lang="cs-CZ" sz="2400" dirty="0" smtClean="0"/>
              <a:t>početná skupina</a:t>
            </a:r>
          </a:p>
          <a:p>
            <a:pPr marL="0" indent="0">
              <a:buNone/>
            </a:pPr>
            <a:r>
              <a:rPr lang="cs-CZ" sz="2400" b="1" u="sng" dirty="0"/>
              <a:t>t</a:t>
            </a:r>
            <a:r>
              <a:rPr lang="cs-CZ" sz="2400" b="1" u="sng" dirty="0" smtClean="0"/>
              <a:t>ělo :</a:t>
            </a:r>
          </a:p>
          <a:p>
            <a:pPr marL="0" indent="0">
              <a:buNone/>
            </a:pPr>
            <a:r>
              <a:rPr lang="cs-CZ" sz="2400" b="1" dirty="0" smtClean="0"/>
              <a:t>	</a:t>
            </a:r>
            <a:r>
              <a:rPr lang="cs-CZ" sz="2400" dirty="0" smtClean="0"/>
              <a:t>	- hlava		- hruď		- zadeček</a:t>
            </a: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	</a:t>
            </a:r>
            <a:r>
              <a:rPr lang="cs-CZ" sz="2400" b="1" u="sng" dirty="0" smtClean="0"/>
              <a:t>na hlavě :</a:t>
            </a:r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	1 pár složených očí (každé očko vytváří svůj 						obrazec – mozaika vjemů)</a:t>
            </a:r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	1 pár tykadel :</a:t>
            </a:r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		- článkovaná</a:t>
            </a:r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		- různý tvar</a:t>
            </a:r>
            <a:endParaRPr lang="cs-CZ" sz="2400" dirty="0"/>
          </a:p>
        </p:txBody>
      </p:sp>
    </p:spTree>
    <p:extLst>
      <p:ext uri="{BB962C8B-B14F-4D97-AF65-F5344CB8AC3E}">
        <p14:creationId xmlns="" xmlns:p14="http://schemas.microsoft.com/office/powerpoint/2010/main" val="26851894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400" dirty="0" smtClean="0"/>
              <a:t>	ústní ústrojí :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		- kousací – uchopení, ulovení, rozdrcení</a:t>
            </a:r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		(švábi, vážky, sarančata)</a:t>
            </a:r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	- bodavě sací – tekutá potrava</a:t>
            </a:r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			- nabodnout – sát</a:t>
            </a:r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		(mšice, ploštice)</a:t>
            </a:r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	- </a:t>
            </a:r>
            <a:r>
              <a:rPr lang="cs-CZ" sz="2400" dirty="0" err="1" smtClean="0"/>
              <a:t>lízavě</a:t>
            </a:r>
            <a:r>
              <a:rPr lang="cs-CZ" sz="2400" dirty="0" smtClean="0"/>
              <a:t>-sací – (moucha)</a:t>
            </a:r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	- sací – mají sosák</a:t>
            </a:r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		(motýli)</a:t>
            </a:r>
            <a:endParaRPr lang="cs-CZ" sz="2400" dirty="0"/>
          </a:p>
        </p:txBody>
      </p:sp>
    </p:spTree>
    <p:extLst>
      <p:ext uri="{BB962C8B-B14F-4D97-AF65-F5344CB8AC3E}">
        <p14:creationId xmlns="" xmlns:p14="http://schemas.microsoft.com/office/powerpoint/2010/main" val="29850799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400" b="1" u="sng" dirty="0" smtClean="0"/>
              <a:t>na hrudi :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2 páry křídel (blanitá, vyztužená žilnatinou)</a:t>
            </a:r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	- blechy nemají</a:t>
            </a:r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	- brouci tvrdé krovky</a:t>
            </a:r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3 páry končetin</a:t>
            </a:r>
          </a:p>
          <a:p>
            <a:pPr marL="0" indent="0">
              <a:buNone/>
            </a:pPr>
            <a:r>
              <a:rPr lang="cs-CZ" sz="2400" b="1" u="sng" dirty="0"/>
              <a:t>z</a:t>
            </a:r>
            <a:r>
              <a:rPr lang="cs-CZ" sz="2400" b="1" u="sng" dirty="0" smtClean="0"/>
              <a:t>adeček</a:t>
            </a:r>
          </a:p>
          <a:p>
            <a:pPr marL="0" indent="0">
              <a:buNone/>
            </a:pPr>
            <a:r>
              <a:rPr lang="cs-CZ" sz="2400" b="1" u="sng" dirty="0"/>
              <a:t>s</a:t>
            </a:r>
            <a:r>
              <a:rPr lang="cs-CZ" sz="2400" b="1" u="sng" dirty="0" smtClean="0"/>
              <a:t>oustavy :</a:t>
            </a:r>
          </a:p>
          <a:p>
            <a:pPr marL="0" indent="0">
              <a:buNone/>
            </a:pPr>
            <a:r>
              <a:rPr lang="cs-CZ" sz="2400" dirty="0" smtClean="0"/>
              <a:t>	trávicí</a:t>
            </a:r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oběhová (i srdce)</a:t>
            </a:r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vylučovací</a:t>
            </a:r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rozmnožovací</a:t>
            </a:r>
            <a:endParaRPr lang="cs-CZ" sz="2400" dirty="0"/>
          </a:p>
        </p:txBody>
      </p:sp>
    </p:spTree>
    <p:extLst>
      <p:ext uri="{BB962C8B-B14F-4D97-AF65-F5344CB8AC3E}">
        <p14:creationId xmlns="" xmlns:p14="http://schemas.microsoft.com/office/powerpoint/2010/main" val="2428965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400" u="sng" dirty="0"/>
              <a:t>r</a:t>
            </a:r>
            <a:r>
              <a:rPr lang="cs-CZ" sz="2400" u="sng" dirty="0" smtClean="0"/>
              <a:t>ozmnožování:</a:t>
            </a:r>
            <a:endParaRPr lang="cs-CZ" sz="2400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- vývoj hmyzu ----- </a:t>
            </a:r>
            <a:r>
              <a:rPr lang="cs-CZ" sz="2400" b="1" dirty="0" smtClean="0"/>
              <a:t>proměna</a:t>
            </a:r>
          </a:p>
          <a:p>
            <a:pPr marL="457200" indent="-457200">
              <a:buAutoNum type="arabicPeriod"/>
            </a:pPr>
            <a:r>
              <a:rPr lang="cs-CZ" sz="2400" b="1" dirty="0" smtClean="0"/>
              <a:t>proměna nedokonalá</a:t>
            </a:r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vajíčko --- larva (nymfa) ---- dospělec</a:t>
            </a:r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	(př. vážky, sarančata)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b="1" dirty="0" smtClean="0"/>
              <a:t>2. </a:t>
            </a:r>
            <a:r>
              <a:rPr lang="cs-CZ" sz="2400" b="1" dirty="0"/>
              <a:t>p</a:t>
            </a:r>
            <a:r>
              <a:rPr lang="cs-CZ" sz="2400" b="1" dirty="0" smtClean="0"/>
              <a:t>roměna dokonalá</a:t>
            </a:r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vajíčko ---- larva ---- kukla --- dospělec</a:t>
            </a:r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	(př. blechy, motýli, brouci) </a:t>
            </a:r>
          </a:p>
        </p:txBody>
      </p:sp>
    </p:spTree>
    <p:extLst>
      <p:ext uri="{BB962C8B-B14F-4D97-AF65-F5344CB8AC3E}">
        <p14:creationId xmlns="" xmlns:p14="http://schemas.microsoft.com/office/powerpoint/2010/main" val="33388944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Použité zdroje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http://microsoft.com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76</TotalTime>
  <Words>44</Words>
  <Application>Microsoft Office PowerPoint</Application>
  <PresentationFormat>Předvádění na obrazovce (4:3)</PresentationFormat>
  <Paragraphs>51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Snímek 1</vt:lpstr>
      <vt:lpstr>Hmyz - úvod</vt:lpstr>
      <vt:lpstr>Hmyz</vt:lpstr>
      <vt:lpstr>Hmyz</vt:lpstr>
      <vt:lpstr> ústní ústrojí :</vt:lpstr>
      <vt:lpstr>na hrudi :</vt:lpstr>
      <vt:lpstr>rozmnožování: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Hmyz</dc:title>
  <dc:creator>Radoušová Marcela</dc:creator>
  <cp:lastModifiedBy>Hynek</cp:lastModifiedBy>
  <cp:revision>12</cp:revision>
  <dcterms:created xsi:type="dcterms:W3CDTF">2012-04-02T05:57:37Z</dcterms:created>
  <dcterms:modified xsi:type="dcterms:W3CDTF">2012-05-12T09:56:24Z</dcterms:modified>
</cp:coreProperties>
</file>