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VY_52_INOVACE_30_Přírodopis 6. ročník_Hmyz – Vážky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Hmyz – Vážky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DE7618-230C-4559-90B3-FDCCAABA2AB9}">
      <dgm:prSet/>
      <dgm:spPr/>
      <dgm:t>
        <a:bodyPr/>
        <a:lstStyle/>
        <a:p>
          <a:pPr rtl="0"/>
          <a:r>
            <a:rPr lang="cs-CZ" smtClean="0"/>
            <a:t>Vytvořeno: březen 2012</a:t>
          </a:r>
          <a:endParaRPr lang="cs-CZ" dirty="0"/>
        </a:p>
      </dgm:t>
    </dgm:pt>
    <dgm:pt modelId="{693ABD50-986C-401A-A270-1C3C89D72514}" type="parTrans" cxnId="{7F05A97B-9379-4C44-B07A-01CF305B0485}">
      <dgm:prSet/>
      <dgm:spPr/>
      <dgm:t>
        <a:bodyPr/>
        <a:lstStyle/>
        <a:p>
          <a:endParaRPr lang="cs-CZ"/>
        </a:p>
      </dgm:t>
    </dgm:pt>
    <dgm:pt modelId="{C2E8EB3B-9839-4884-8C73-84B7416EB002}" type="sibTrans" cxnId="{7F05A97B-9379-4C44-B07A-01CF305B048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4F362EE-CA83-42FC-8149-CC062D5198A1}" type="pres">
      <dgm:prSet presAssocID="{72DE7618-230C-4559-90B3-FDCCAABA2AB9}" presName="vertSpace6" presStyleLbl="node1" presStyleIdx="4" presStyleCnt="6"/>
      <dgm:spPr/>
      <dgm:t>
        <a:bodyPr/>
        <a:lstStyle/>
        <a:p>
          <a:endParaRPr lang="cs-CZ"/>
        </a:p>
      </dgm:t>
    </dgm:pt>
    <dgm:pt modelId="{55A6B8F1-EBF0-48AE-8F83-A408281BFB7E}" type="pres">
      <dgm:prSet presAssocID="{72DE7618-230C-4559-90B3-FDCCAABA2AB9}" presName="circle6" presStyleLbl="node1" presStyleIdx="5" presStyleCnt="6"/>
      <dgm:spPr/>
      <dgm:t>
        <a:bodyPr/>
        <a:lstStyle/>
        <a:p>
          <a:endParaRPr lang="cs-CZ"/>
        </a:p>
      </dgm:t>
    </dgm:pt>
    <dgm:pt modelId="{7594F6C6-F346-4EE4-8C57-17A2DE6B70BC}" type="pres">
      <dgm:prSet presAssocID="{72DE7618-230C-4559-90B3-FDCCAABA2AB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F22E00-C103-4574-9E50-93531F8CCEC3}" type="pres">
      <dgm:prSet presAssocID="{72DE7618-230C-4559-90B3-FDCCAABA2AB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8FE1DA-3DB8-4919-A7CA-8248CE362B36}" type="presOf" srcId="{D8197B8C-B260-4A16-BDF4-0947B075E274}" destId="{25B08C86-7E15-44DC-BE7F-FFB55DD49D12}" srcOrd="0" destOrd="0" presId="urn:microsoft.com/office/officeart/2005/8/layout/target3"/>
    <dgm:cxn modelId="{2943ABA4-4988-4681-8426-04389FD2D166}" type="presOf" srcId="{D1D4F407-5343-4D3F-B5B9-D407B03CAEB4}" destId="{AED2198E-93D5-4001-81B4-73124B309672}" srcOrd="1" destOrd="0" presId="urn:microsoft.com/office/officeart/2005/8/layout/target3"/>
    <dgm:cxn modelId="{1E1D4A6C-D373-4275-9E1C-13EA00E6EEFD}" type="presOf" srcId="{B651F6E3-6281-48DB-9319-2AEAFDAE7572}" destId="{619D679B-A015-4ECF-8348-D1034C574F40}" srcOrd="0" destOrd="0" presId="urn:microsoft.com/office/officeart/2005/8/layout/target3"/>
    <dgm:cxn modelId="{221C1E86-D4A9-4345-B46F-2F2B43507D56}" type="presOf" srcId="{72DE7618-230C-4559-90B3-FDCCAABA2AB9}" destId="{7594F6C6-F346-4EE4-8C57-17A2DE6B70BC}" srcOrd="0" destOrd="0" presId="urn:microsoft.com/office/officeart/2005/8/layout/target3"/>
    <dgm:cxn modelId="{115F4C35-53D5-4573-B9B0-3B3A648E53BE}" type="presOf" srcId="{D8197B8C-B260-4A16-BDF4-0947B075E274}" destId="{5A5FFA88-C948-4069-8E93-59FA12366E83}" srcOrd="1" destOrd="0" presId="urn:microsoft.com/office/officeart/2005/8/layout/target3"/>
    <dgm:cxn modelId="{5A28A67C-0438-4F27-BAB1-BF52B36ECE50}" type="presOf" srcId="{757F3AB3-0718-4624-B441-E567A8F0AB56}" destId="{333A1088-737F-45CB-B68E-254E46348037}" srcOrd="0" destOrd="0" presId="urn:microsoft.com/office/officeart/2005/8/layout/target3"/>
    <dgm:cxn modelId="{D756D2B2-D6CC-4A5A-A5D9-355F9B0896AD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FD3316D-3664-4581-9947-FA0C588AC5A4}" type="presOf" srcId="{4C35D32F-0EAB-4CD7-82EE-45574DC2A586}" destId="{8BEBB6EC-1DAA-4CAC-8A25-BC0FCBD5DBD5}" srcOrd="0" destOrd="0" presId="urn:microsoft.com/office/officeart/2005/8/layout/target3"/>
    <dgm:cxn modelId="{B87A26EA-BB17-4ED9-ABAA-5678600ED76F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C1DD655-41AD-4415-8F3F-4BAAF3063417}" type="presOf" srcId="{B651F6E3-6281-48DB-9319-2AEAFDAE7572}" destId="{6BB5E863-4638-4E1D-BFDE-399D028AC4ED}" srcOrd="1" destOrd="0" presId="urn:microsoft.com/office/officeart/2005/8/layout/target3"/>
    <dgm:cxn modelId="{98490769-AA76-4F90-A411-73190F80F8FE}" type="presOf" srcId="{D1B46980-6531-4606-95E6-44980827E919}" destId="{2BE915AB-18AA-4053-B92C-3BFC9ED204BB}" srcOrd="1" destOrd="0" presId="urn:microsoft.com/office/officeart/2005/8/layout/target3"/>
    <dgm:cxn modelId="{5E7FE53A-55B2-494E-941A-51063F6648E5}" type="presOf" srcId="{D1B46980-6531-4606-95E6-44980827E919}" destId="{6140AFEC-043D-4C43-A2F9-D0F5331DF3A3}" srcOrd="0" destOrd="0" presId="urn:microsoft.com/office/officeart/2005/8/layout/target3"/>
    <dgm:cxn modelId="{9D55E2F8-7657-4A01-8CC6-861D95578E24}" type="presOf" srcId="{72DE7618-230C-4559-90B3-FDCCAABA2AB9}" destId="{80F22E00-C103-4574-9E50-93531F8CCEC3}" srcOrd="1" destOrd="0" presId="urn:microsoft.com/office/officeart/2005/8/layout/target3"/>
    <dgm:cxn modelId="{7F05A97B-9379-4C44-B07A-01CF305B0485}" srcId="{757F3AB3-0718-4624-B441-E567A8F0AB56}" destId="{72DE7618-230C-4559-90B3-FDCCAABA2AB9}" srcOrd="5" destOrd="0" parTransId="{693ABD50-986C-401A-A270-1C3C89D72514}" sibTransId="{C2E8EB3B-9839-4884-8C73-84B7416EB002}"/>
    <dgm:cxn modelId="{F9325DBB-FAD1-46C0-A332-ABC1CD0D4232}" type="presParOf" srcId="{333A1088-737F-45CB-B68E-254E46348037}" destId="{F5ABB229-8D3B-4694-996A-96F23CF14429}" srcOrd="0" destOrd="0" presId="urn:microsoft.com/office/officeart/2005/8/layout/target3"/>
    <dgm:cxn modelId="{1998E749-5BFB-401B-AAE4-B40F5B065B51}" type="presParOf" srcId="{333A1088-737F-45CB-B68E-254E46348037}" destId="{F41139FD-01EE-4571-8B17-4FB00FC51163}" srcOrd="1" destOrd="0" presId="urn:microsoft.com/office/officeart/2005/8/layout/target3"/>
    <dgm:cxn modelId="{0EEB2532-8D0C-4CB1-B7D6-B3F7E9CC857E}" type="presParOf" srcId="{333A1088-737F-45CB-B68E-254E46348037}" destId="{D005CE8C-CC26-4C3E-AC11-E15060ECD759}" srcOrd="2" destOrd="0" presId="urn:microsoft.com/office/officeart/2005/8/layout/target3"/>
    <dgm:cxn modelId="{B2B4BBB1-9878-43FB-A928-4B5D46F9F7C5}" type="presParOf" srcId="{333A1088-737F-45CB-B68E-254E46348037}" destId="{2C702D82-9B77-49B7-9568-BB8EB47C3372}" srcOrd="3" destOrd="0" presId="urn:microsoft.com/office/officeart/2005/8/layout/target3"/>
    <dgm:cxn modelId="{8BF48768-708D-4A0E-A812-360D596FC60D}" type="presParOf" srcId="{333A1088-737F-45CB-B68E-254E46348037}" destId="{A52A0455-90FF-4808-ABD0-F02540D31D5A}" srcOrd="4" destOrd="0" presId="urn:microsoft.com/office/officeart/2005/8/layout/target3"/>
    <dgm:cxn modelId="{CD6BC870-B447-46A7-B69E-CDD9E6403638}" type="presParOf" srcId="{333A1088-737F-45CB-B68E-254E46348037}" destId="{6140AFEC-043D-4C43-A2F9-D0F5331DF3A3}" srcOrd="5" destOrd="0" presId="urn:microsoft.com/office/officeart/2005/8/layout/target3"/>
    <dgm:cxn modelId="{A7FD3E1A-77C8-4F22-AF60-ABC8C60392DD}" type="presParOf" srcId="{333A1088-737F-45CB-B68E-254E46348037}" destId="{9358AC05-5D7D-4327-9F80-1AD486AEA664}" srcOrd="6" destOrd="0" presId="urn:microsoft.com/office/officeart/2005/8/layout/target3"/>
    <dgm:cxn modelId="{784057E1-090E-469A-9C6E-87D93FDF9D13}" type="presParOf" srcId="{333A1088-737F-45CB-B68E-254E46348037}" destId="{313FC574-E1CD-4FB4-B054-0B805CE0447D}" srcOrd="7" destOrd="0" presId="urn:microsoft.com/office/officeart/2005/8/layout/target3"/>
    <dgm:cxn modelId="{C4148E8C-9158-41CB-89F3-FA71D45EDB0C}" type="presParOf" srcId="{333A1088-737F-45CB-B68E-254E46348037}" destId="{619D679B-A015-4ECF-8348-D1034C574F40}" srcOrd="8" destOrd="0" presId="urn:microsoft.com/office/officeart/2005/8/layout/target3"/>
    <dgm:cxn modelId="{24DF19D5-41A1-4FDD-A4CD-1BDD299C8CE4}" type="presParOf" srcId="{333A1088-737F-45CB-B68E-254E46348037}" destId="{322283A8-4A27-4CDA-BAE3-F381106A9174}" srcOrd="9" destOrd="0" presId="urn:microsoft.com/office/officeart/2005/8/layout/target3"/>
    <dgm:cxn modelId="{83C350D7-D2A1-4A6F-90EB-3F7F38075C34}" type="presParOf" srcId="{333A1088-737F-45CB-B68E-254E46348037}" destId="{FFC9F71D-1B4F-4AD9-A4A6-86ADEFC8AF5C}" srcOrd="10" destOrd="0" presId="urn:microsoft.com/office/officeart/2005/8/layout/target3"/>
    <dgm:cxn modelId="{57BDADA8-3EC3-4C10-978B-310E32F731FD}" type="presParOf" srcId="{333A1088-737F-45CB-B68E-254E46348037}" destId="{25B08C86-7E15-44DC-BE7F-FFB55DD49D12}" srcOrd="11" destOrd="0" presId="urn:microsoft.com/office/officeart/2005/8/layout/target3"/>
    <dgm:cxn modelId="{17F93EE6-4D27-442C-9243-F78A32E24F9B}" type="presParOf" srcId="{333A1088-737F-45CB-B68E-254E46348037}" destId="{76644BE8-9D7C-4C09-B250-3D10AF48CBB7}" srcOrd="12" destOrd="0" presId="urn:microsoft.com/office/officeart/2005/8/layout/target3"/>
    <dgm:cxn modelId="{AAC854C5-5345-4614-9B6D-7D348995A798}" type="presParOf" srcId="{333A1088-737F-45CB-B68E-254E46348037}" destId="{EE85B701-7295-41C0-BA7A-34D3756A2AE6}" srcOrd="13" destOrd="0" presId="urn:microsoft.com/office/officeart/2005/8/layout/target3"/>
    <dgm:cxn modelId="{40F009FD-F20F-4D9C-9CF0-BC8EE86D0E07}" type="presParOf" srcId="{333A1088-737F-45CB-B68E-254E46348037}" destId="{8BEBB6EC-1DAA-4CAC-8A25-BC0FCBD5DBD5}" srcOrd="14" destOrd="0" presId="urn:microsoft.com/office/officeart/2005/8/layout/target3"/>
    <dgm:cxn modelId="{E1F7DC14-C489-44F7-AFE7-E30E6BDCB04A}" type="presParOf" srcId="{333A1088-737F-45CB-B68E-254E46348037}" destId="{A4F362EE-CA83-42FC-8149-CC062D5198A1}" srcOrd="15" destOrd="0" presId="urn:microsoft.com/office/officeart/2005/8/layout/target3"/>
    <dgm:cxn modelId="{14D0B9F8-277A-481F-B2EC-A7628058C4CB}" type="presParOf" srcId="{333A1088-737F-45CB-B68E-254E46348037}" destId="{55A6B8F1-EBF0-48AE-8F83-A408281BFB7E}" srcOrd="16" destOrd="0" presId="urn:microsoft.com/office/officeart/2005/8/layout/target3"/>
    <dgm:cxn modelId="{09FCD038-76C7-4FD9-8D52-EFDE07D60BFE}" type="presParOf" srcId="{333A1088-737F-45CB-B68E-254E46348037}" destId="{7594F6C6-F346-4EE4-8C57-17A2DE6B70BC}" srcOrd="17" destOrd="0" presId="urn:microsoft.com/office/officeart/2005/8/layout/target3"/>
    <dgm:cxn modelId="{D33E8356-2277-46AF-84B0-AB2F09CC1B50}" type="presParOf" srcId="{333A1088-737F-45CB-B68E-254E46348037}" destId="{AED2198E-93D5-4001-81B4-73124B309672}" srcOrd="18" destOrd="0" presId="urn:microsoft.com/office/officeart/2005/8/layout/target3"/>
    <dgm:cxn modelId="{BA7E1D35-0B2D-49F4-A89E-5839BF1C10B5}" type="presParOf" srcId="{333A1088-737F-45CB-B68E-254E46348037}" destId="{2BE915AB-18AA-4053-B92C-3BFC9ED204BB}" srcOrd="19" destOrd="0" presId="urn:microsoft.com/office/officeart/2005/8/layout/target3"/>
    <dgm:cxn modelId="{AAB0FFEB-3BD9-4EF6-BBC2-F7A671B15C6B}" type="presParOf" srcId="{333A1088-737F-45CB-B68E-254E46348037}" destId="{6BB5E863-4638-4E1D-BFDE-399D028AC4ED}" srcOrd="20" destOrd="0" presId="urn:microsoft.com/office/officeart/2005/8/layout/target3"/>
    <dgm:cxn modelId="{7E9663A4-CB8D-418D-8A76-D6BA220329E7}" type="presParOf" srcId="{333A1088-737F-45CB-B68E-254E46348037}" destId="{5A5FFA88-C948-4069-8E93-59FA12366E83}" srcOrd="21" destOrd="0" presId="urn:microsoft.com/office/officeart/2005/8/layout/target3"/>
    <dgm:cxn modelId="{6AC89A61-9202-496D-BA5D-726034A9BC6A}" type="presParOf" srcId="{333A1088-737F-45CB-B68E-254E46348037}" destId="{890E4F0B-2866-4A3F-A3C7-2A14B1797930}" srcOrd="22" destOrd="0" presId="urn:microsoft.com/office/officeart/2005/8/layout/target3"/>
    <dgm:cxn modelId="{23FDC00E-4E0B-4456-A8FF-0FB7C7965A97}" type="presParOf" srcId="{333A1088-737F-45CB-B68E-254E46348037}" destId="{80F22E00-C103-4574-9E50-93531F8CCEC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VY_52_INOVACE_30_Přírodopis 6. ročník_Hmyz – Vážky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Hmyz – Vážky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55A6B8F1-EBF0-48AE-8F83-A408281BFB7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594F6C6-F346-4EE4-8C57-17A2DE6B70BC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březen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B10442-5571-4B48-8206-7AD928229EFA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B2269E-4926-4D07-BDCB-853E7BBC96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43012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B2269E-4926-4D07-BDCB-853E7BBC961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1717-9A9C-476A-BE31-081E6EE75C8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2161B-2771-4460-8F6A-2EB143C56F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0246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1717-9A9C-476A-BE31-081E6EE75C8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2161B-2771-4460-8F6A-2EB143C56F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1880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1717-9A9C-476A-BE31-081E6EE75C8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2161B-2771-4460-8F6A-2EB143C56F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1505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1717-9A9C-476A-BE31-081E6EE75C8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2161B-2771-4460-8F6A-2EB143C56F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9926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1717-9A9C-476A-BE31-081E6EE75C8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2161B-2771-4460-8F6A-2EB143C56F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216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1717-9A9C-476A-BE31-081E6EE75C8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2161B-2771-4460-8F6A-2EB143C56F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71347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1717-9A9C-476A-BE31-081E6EE75C8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2161B-2771-4460-8F6A-2EB143C56F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10028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1717-9A9C-476A-BE31-081E6EE75C8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2161B-2771-4460-8F6A-2EB143C56F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8386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1717-9A9C-476A-BE31-081E6EE75C8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2161B-2771-4460-8F6A-2EB143C56F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71254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1717-9A9C-476A-BE31-081E6EE75C8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2161B-2771-4460-8F6A-2EB143C56F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0316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1717-9A9C-476A-BE31-081E6EE75C8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2161B-2771-4460-8F6A-2EB143C56F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4033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151717-9A9C-476A-BE31-081E6EE75C8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2161B-2771-4460-8F6A-2EB143C56F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2833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64110657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66032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Hmyz s proměnou nedokonalou</a:t>
            </a:r>
            <a:endParaRPr lang="cs-CZ" sz="3200" b="1" u="sng" dirty="0"/>
          </a:p>
        </p:txBody>
      </p:sp>
      <p:pic>
        <p:nvPicPr>
          <p:cNvPr id="1027" name="Picture 3" descr="C:\Users\mradousova\AppData\Local\Microsoft\Windows\Temporary Internet Files\Content.IE5\ZLY2UDOE\MC9000839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4" y="1412776"/>
            <a:ext cx="4671588" cy="294992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radousova\AppData\Local\Microsoft\Windows\Temporary Internet Files\Content.IE5\NK1GHB7O\MP9004069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933056"/>
            <a:ext cx="3456384" cy="25922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radousova\AppData\Local\Microsoft\Windows\Temporary Internet Files\Content.IE5\ZLY2UDOE\MC900438023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98072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92880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Hmyz s proměnou nedokonalou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proměna nedokonalá</a:t>
            </a:r>
          </a:p>
          <a:p>
            <a:pPr marL="0" indent="0">
              <a:buNone/>
            </a:pPr>
            <a:r>
              <a:rPr lang="cs-CZ" sz="2400" dirty="0" smtClean="0"/>
              <a:t>	- vajíčko ---- larva (nymfa) ---- dospělec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skupiny</a:t>
            </a:r>
          </a:p>
          <a:p>
            <a:pPr marL="0" indent="0">
              <a:buNone/>
            </a:pPr>
            <a:r>
              <a:rPr lang="cs-CZ" sz="2400" dirty="0" smtClean="0"/>
              <a:t>		1. Vážky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2. Stejnokřídlí (cikády, mšice)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3.Ploštice (kněžice, znakoplavka)</a:t>
            </a:r>
          </a:p>
          <a:p>
            <a:pPr marL="0" indent="0">
              <a:buNone/>
            </a:pPr>
            <a:r>
              <a:rPr lang="cs-CZ" sz="2400" dirty="0" smtClean="0"/>
              <a:t>		4. Vši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5. Rovnokřídlí (kobylka, saranče)</a:t>
            </a:r>
          </a:p>
        </p:txBody>
      </p:sp>
    </p:spTree>
    <p:extLst>
      <p:ext uri="{BB962C8B-B14F-4D97-AF65-F5344CB8AC3E}">
        <p14:creationId xmlns="" xmlns:p14="http://schemas.microsoft.com/office/powerpoint/2010/main" val="4231473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Hmyz s proměnou nedokonalou</a:t>
            </a:r>
            <a:br>
              <a:rPr lang="cs-CZ" sz="2800" b="1" u="sng" dirty="0" smtClean="0"/>
            </a:br>
            <a:r>
              <a:rPr lang="cs-CZ" sz="2800" b="1" u="sng" dirty="0"/>
              <a:t>s</a:t>
            </a:r>
            <a:r>
              <a:rPr lang="cs-CZ" sz="2800" b="1" u="sng" dirty="0" smtClean="0"/>
              <a:t>kupiny 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400" b="1" u="sng" smtClean="0"/>
              <a:t>1. Vážky </a:t>
            </a:r>
            <a:r>
              <a:rPr lang="cs-CZ" sz="2400" b="1" u="sng" dirty="0" smtClean="0"/>
              <a:t>:</a:t>
            </a:r>
          </a:p>
          <a:p>
            <a:pPr marL="0" indent="0">
              <a:buNone/>
            </a:pPr>
            <a:r>
              <a:rPr lang="cs-CZ" sz="2400" dirty="0" smtClean="0"/>
              <a:t>		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		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	- dobří letci – neustále shánějí potravu (dravci)</a:t>
            </a:r>
          </a:p>
          <a:p>
            <a:pPr marL="0" indent="0">
              <a:buNone/>
            </a:pPr>
            <a:r>
              <a:rPr lang="cs-CZ" sz="2400" dirty="0" smtClean="0"/>
              <a:t>	- larvy (najády) žijí ve vodě, jsou dravé, spodní 					pysk – maska, larva se několikrát svléká</a:t>
            </a:r>
          </a:p>
          <a:p>
            <a:pPr marL="0" indent="0">
              <a:buNone/>
            </a:pPr>
            <a:r>
              <a:rPr lang="cs-CZ" sz="2400" dirty="0" smtClean="0"/>
              <a:t>	- vývin v dospělce trvá od několika měsíců až po 					několik let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velké nápadné oči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u="sng" dirty="0" smtClean="0"/>
              <a:t>zástupci :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	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 descr="C:\Users\mradousova\AppData\Local\Microsoft\Windows\Temporary Internet Files\Content.IE5\ZLY2UDOE\MP9004069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340768"/>
            <a:ext cx="4680520" cy="22322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21564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1. Vážky </a:t>
            </a:r>
            <a:r>
              <a:rPr lang="cs-CZ" sz="2800" dirty="0" smtClean="0"/>
              <a:t>– zástupci :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2400" b="1" dirty="0" smtClean="0"/>
              <a:t>Vážka ploská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má zploštělý zadeček (většinou hnědé barvy)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b="1" dirty="0" smtClean="0"/>
              <a:t>Šídlo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zadeček </a:t>
            </a:r>
            <a:r>
              <a:rPr lang="cs-CZ" sz="2400" dirty="0" err="1" smtClean="0"/>
              <a:t>protáhlejší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oba druhy mají v klidu křídla roztažená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b="1" dirty="0" err="1" smtClean="0"/>
              <a:t>Šídélko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má průhledná křídla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b="1" dirty="0" smtClean="0"/>
              <a:t>Motýlice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výskyt pomalu tekoucí vody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- třepetavý let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- oba druhy v klidu křídla stahují k tělu</a:t>
            </a:r>
            <a:endParaRPr lang="cs-CZ" dirty="0"/>
          </a:p>
        </p:txBody>
      </p:sp>
      <p:pic>
        <p:nvPicPr>
          <p:cNvPr id="3078" name="Picture 6" descr="C:\Users\mradousova\AppData\Local\Microsoft\Windows\Temporary Internet Files\Content.IE5\NK1GHB7O\MC900346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218" y="2622713"/>
            <a:ext cx="1830629" cy="81107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304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http://microsoft.com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9235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56</Words>
  <Application>Microsoft Office PowerPoint</Application>
  <PresentationFormat>Předvádění na obrazovce (4:3)</PresentationFormat>
  <Paragraphs>49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Hmyz s proměnou nedokonalou</vt:lpstr>
      <vt:lpstr>Hmyz s proměnou nedokonalou</vt:lpstr>
      <vt:lpstr>Hmyz s proměnou nedokonalou skupiny :</vt:lpstr>
      <vt:lpstr>1. Vážky – zástupci 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Hmyz s proměnou nedokonalou</dc:title>
  <dc:creator>Radoušová Marcela</dc:creator>
  <cp:lastModifiedBy>Hynek</cp:lastModifiedBy>
  <cp:revision>19</cp:revision>
  <dcterms:created xsi:type="dcterms:W3CDTF">2012-04-16T06:24:58Z</dcterms:created>
  <dcterms:modified xsi:type="dcterms:W3CDTF">2012-05-12T18:49:22Z</dcterms:modified>
</cp:coreProperties>
</file>