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VY_52_INOVACE_32_Přírodopis 6. ročník_Hmyz – Ploštice 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</a:t>
          </a:r>
          <a:r>
            <a:rPr lang="cs-CZ" dirty="0" err="1" smtClean="0"/>
            <a:t>Radoušová</a:t>
          </a:r>
          <a:r>
            <a:rPr lang="cs-CZ" dirty="0" smtClean="0"/>
            <a:t> Marcela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Hmyz – Ploštice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918E30A-DB4D-48CA-BA14-44D5EE1A5CF0}">
      <dgm:prSet/>
      <dgm:spPr/>
      <dgm:t>
        <a:bodyPr/>
        <a:lstStyle/>
        <a:p>
          <a:pPr rtl="0"/>
          <a:r>
            <a:rPr lang="cs-CZ" smtClean="0"/>
            <a:t>Vytvořeno: březen 2012</a:t>
          </a:r>
          <a:endParaRPr lang="cs-CZ" dirty="0"/>
        </a:p>
      </dgm:t>
    </dgm:pt>
    <dgm:pt modelId="{3CD829DA-05B0-4FCF-9DA3-3B8965045D21}" type="parTrans" cxnId="{A18C48D6-E18C-4BD8-9CC2-F44AD18F2676}">
      <dgm:prSet/>
      <dgm:spPr/>
      <dgm:t>
        <a:bodyPr/>
        <a:lstStyle/>
        <a:p>
          <a:endParaRPr lang="cs-CZ"/>
        </a:p>
      </dgm:t>
    </dgm:pt>
    <dgm:pt modelId="{514AB8E5-757D-4A57-BE2A-402E155CED54}" type="sibTrans" cxnId="{A18C48D6-E18C-4BD8-9CC2-F44AD18F267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87014B8B-E7D1-4EEE-8F52-F1D3C1543761}" type="pres">
      <dgm:prSet presAssocID="{4918E30A-DB4D-48CA-BA14-44D5EE1A5CF0}" presName="vertSpace6" presStyleLbl="node1" presStyleIdx="4" presStyleCnt="6"/>
      <dgm:spPr/>
      <dgm:t>
        <a:bodyPr/>
        <a:lstStyle/>
        <a:p>
          <a:endParaRPr lang="cs-CZ"/>
        </a:p>
      </dgm:t>
    </dgm:pt>
    <dgm:pt modelId="{7541F16B-A4A0-40A9-A5EB-6BBAA96C014C}" type="pres">
      <dgm:prSet presAssocID="{4918E30A-DB4D-48CA-BA14-44D5EE1A5CF0}" presName="circle6" presStyleLbl="node1" presStyleIdx="5" presStyleCnt="6"/>
      <dgm:spPr/>
      <dgm:t>
        <a:bodyPr/>
        <a:lstStyle/>
        <a:p>
          <a:endParaRPr lang="cs-CZ"/>
        </a:p>
      </dgm:t>
    </dgm:pt>
    <dgm:pt modelId="{127E403C-7044-4A13-9708-5AA8BA315EC1}" type="pres">
      <dgm:prSet presAssocID="{4918E30A-DB4D-48CA-BA14-44D5EE1A5C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EE76DE-354A-4DF0-B4F7-D7AE69E255A4}" type="pres">
      <dgm:prSet presAssocID="{4918E30A-DB4D-48CA-BA14-44D5EE1A5C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B3E6DB-1D9A-4210-9749-F29C615B2BA4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18C48D6-E18C-4BD8-9CC2-F44AD18F2676}" srcId="{757F3AB3-0718-4624-B441-E567A8F0AB56}" destId="{4918E30A-DB4D-48CA-BA14-44D5EE1A5CF0}" srcOrd="5" destOrd="0" parTransId="{3CD829DA-05B0-4FCF-9DA3-3B8965045D21}" sibTransId="{514AB8E5-757D-4A57-BE2A-402E155CED54}"/>
    <dgm:cxn modelId="{DB233F29-0250-413C-8F39-7D32D0A622FF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B6450F8-608C-46A2-BB97-E68C5C1EA48C}" type="presOf" srcId="{4C35D32F-0EAB-4CD7-82EE-45574DC2A586}" destId="{890E4F0B-2866-4A3F-A3C7-2A14B1797930}" srcOrd="1" destOrd="0" presId="urn:microsoft.com/office/officeart/2005/8/layout/target3"/>
    <dgm:cxn modelId="{2A1E2BB1-E34D-4ED2-8C80-D0C2A19C70E4}" type="presOf" srcId="{D1D4F407-5343-4D3F-B5B9-D407B03CAEB4}" destId="{D005CE8C-CC26-4C3E-AC11-E15060ECD759}" srcOrd="0" destOrd="0" presId="urn:microsoft.com/office/officeart/2005/8/layout/target3"/>
    <dgm:cxn modelId="{93CDC1A2-8745-4F5F-9436-FAED9156CF51}" type="presOf" srcId="{D8197B8C-B260-4A16-BDF4-0947B075E274}" destId="{25B08C86-7E15-44DC-BE7F-FFB55DD49D12}" srcOrd="0" destOrd="0" presId="urn:microsoft.com/office/officeart/2005/8/layout/target3"/>
    <dgm:cxn modelId="{F532500D-F105-4C06-8DB6-63E021A8D832}" type="presOf" srcId="{D8197B8C-B260-4A16-BDF4-0947B075E274}" destId="{5A5FFA88-C948-4069-8E93-59FA12366E83}" srcOrd="1" destOrd="0" presId="urn:microsoft.com/office/officeart/2005/8/layout/target3"/>
    <dgm:cxn modelId="{C2C9BA04-0FCD-4EE3-9186-1D31B0A4C6DC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8795EC-C1DF-4890-B2DB-2A95365974FA}" type="presOf" srcId="{B651F6E3-6281-48DB-9319-2AEAFDAE7572}" destId="{6BB5E863-4638-4E1D-BFDE-399D028AC4ED}" srcOrd="1" destOrd="0" presId="urn:microsoft.com/office/officeart/2005/8/layout/target3"/>
    <dgm:cxn modelId="{2EA4EFAE-92FA-4FE4-AD7F-68E12753A5C7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97F7992-CFC4-4B1B-BD5E-0B8137D683E3}" type="presOf" srcId="{4918E30A-DB4D-48CA-BA14-44D5EE1A5CF0}" destId="{127E403C-7044-4A13-9708-5AA8BA315EC1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52AF4A5-8124-4A1F-AFEB-69CA15DB0B20}" type="presOf" srcId="{4918E30A-DB4D-48CA-BA14-44D5EE1A5CF0}" destId="{21EE76DE-354A-4DF0-B4F7-D7AE69E255A4}" srcOrd="1" destOrd="0" presId="urn:microsoft.com/office/officeart/2005/8/layout/target3"/>
    <dgm:cxn modelId="{A84DAF1A-FA32-4A2D-B2CB-22FB1D85BDB0}" type="presOf" srcId="{D1B46980-6531-4606-95E6-44980827E919}" destId="{2BE915AB-18AA-4053-B92C-3BFC9ED204BB}" srcOrd="1" destOrd="0" presId="urn:microsoft.com/office/officeart/2005/8/layout/target3"/>
    <dgm:cxn modelId="{691C3970-6BAF-4653-A749-A50F95860F3C}" type="presOf" srcId="{D1D4F407-5343-4D3F-B5B9-D407B03CAEB4}" destId="{AED2198E-93D5-4001-81B4-73124B309672}" srcOrd="1" destOrd="0" presId="urn:microsoft.com/office/officeart/2005/8/layout/target3"/>
    <dgm:cxn modelId="{E822B4A9-6887-42C6-B4E9-B8999BF5B647}" type="presParOf" srcId="{333A1088-737F-45CB-B68E-254E46348037}" destId="{F5ABB229-8D3B-4694-996A-96F23CF14429}" srcOrd="0" destOrd="0" presId="urn:microsoft.com/office/officeart/2005/8/layout/target3"/>
    <dgm:cxn modelId="{3E01AAD5-7442-43B3-8642-0621D2C9E447}" type="presParOf" srcId="{333A1088-737F-45CB-B68E-254E46348037}" destId="{F41139FD-01EE-4571-8B17-4FB00FC51163}" srcOrd="1" destOrd="0" presId="urn:microsoft.com/office/officeart/2005/8/layout/target3"/>
    <dgm:cxn modelId="{CA834D91-C8C5-4BD3-9917-7ADE542A44B5}" type="presParOf" srcId="{333A1088-737F-45CB-B68E-254E46348037}" destId="{D005CE8C-CC26-4C3E-AC11-E15060ECD759}" srcOrd="2" destOrd="0" presId="urn:microsoft.com/office/officeart/2005/8/layout/target3"/>
    <dgm:cxn modelId="{013F9C23-F587-4A5E-B203-28A4275DE71E}" type="presParOf" srcId="{333A1088-737F-45CB-B68E-254E46348037}" destId="{2C702D82-9B77-49B7-9568-BB8EB47C3372}" srcOrd="3" destOrd="0" presId="urn:microsoft.com/office/officeart/2005/8/layout/target3"/>
    <dgm:cxn modelId="{ADEB927F-E17F-40F9-B7E3-07A61A66A184}" type="presParOf" srcId="{333A1088-737F-45CB-B68E-254E46348037}" destId="{A52A0455-90FF-4808-ABD0-F02540D31D5A}" srcOrd="4" destOrd="0" presId="urn:microsoft.com/office/officeart/2005/8/layout/target3"/>
    <dgm:cxn modelId="{42DD7A62-52D3-4C5A-9055-270A161CF4DA}" type="presParOf" srcId="{333A1088-737F-45CB-B68E-254E46348037}" destId="{6140AFEC-043D-4C43-A2F9-D0F5331DF3A3}" srcOrd="5" destOrd="0" presId="urn:microsoft.com/office/officeart/2005/8/layout/target3"/>
    <dgm:cxn modelId="{7D307659-6A89-45D1-9820-EEDF8F395DDB}" type="presParOf" srcId="{333A1088-737F-45CB-B68E-254E46348037}" destId="{9358AC05-5D7D-4327-9F80-1AD486AEA664}" srcOrd="6" destOrd="0" presId="urn:microsoft.com/office/officeart/2005/8/layout/target3"/>
    <dgm:cxn modelId="{A36E9E0E-EF3C-499D-AFBE-9600B248145F}" type="presParOf" srcId="{333A1088-737F-45CB-B68E-254E46348037}" destId="{313FC574-E1CD-4FB4-B054-0B805CE0447D}" srcOrd="7" destOrd="0" presId="urn:microsoft.com/office/officeart/2005/8/layout/target3"/>
    <dgm:cxn modelId="{64D6025C-D937-4BA4-81F9-DF903F961D70}" type="presParOf" srcId="{333A1088-737F-45CB-B68E-254E46348037}" destId="{619D679B-A015-4ECF-8348-D1034C574F40}" srcOrd="8" destOrd="0" presId="urn:microsoft.com/office/officeart/2005/8/layout/target3"/>
    <dgm:cxn modelId="{7F8F1E7D-8ABF-49AB-9672-AEDC7E6E3213}" type="presParOf" srcId="{333A1088-737F-45CB-B68E-254E46348037}" destId="{322283A8-4A27-4CDA-BAE3-F381106A9174}" srcOrd="9" destOrd="0" presId="urn:microsoft.com/office/officeart/2005/8/layout/target3"/>
    <dgm:cxn modelId="{D7FCB39F-A576-485E-8937-D6E47AE13EB8}" type="presParOf" srcId="{333A1088-737F-45CB-B68E-254E46348037}" destId="{FFC9F71D-1B4F-4AD9-A4A6-86ADEFC8AF5C}" srcOrd="10" destOrd="0" presId="urn:microsoft.com/office/officeart/2005/8/layout/target3"/>
    <dgm:cxn modelId="{DE7F6950-2C43-4066-9826-B68BEB7FEF73}" type="presParOf" srcId="{333A1088-737F-45CB-B68E-254E46348037}" destId="{25B08C86-7E15-44DC-BE7F-FFB55DD49D12}" srcOrd="11" destOrd="0" presId="urn:microsoft.com/office/officeart/2005/8/layout/target3"/>
    <dgm:cxn modelId="{1802FFE5-F7B6-40C6-95AD-777A7EFA00D2}" type="presParOf" srcId="{333A1088-737F-45CB-B68E-254E46348037}" destId="{76644BE8-9D7C-4C09-B250-3D10AF48CBB7}" srcOrd="12" destOrd="0" presId="urn:microsoft.com/office/officeart/2005/8/layout/target3"/>
    <dgm:cxn modelId="{826FF4A5-75B0-4832-9BF1-395DB4C138D7}" type="presParOf" srcId="{333A1088-737F-45CB-B68E-254E46348037}" destId="{EE85B701-7295-41C0-BA7A-34D3756A2AE6}" srcOrd="13" destOrd="0" presId="urn:microsoft.com/office/officeart/2005/8/layout/target3"/>
    <dgm:cxn modelId="{41245466-DD72-4D1E-9461-1515ECF6F8EA}" type="presParOf" srcId="{333A1088-737F-45CB-B68E-254E46348037}" destId="{8BEBB6EC-1DAA-4CAC-8A25-BC0FCBD5DBD5}" srcOrd="14" destOrd="0" presId="urn:microsoft.com/office/officeart/2005/8/layout/target3"/>
    <dgm:cxn modelId="{767CB8F3-49AB-4986-B7D9-45410A92797B}" type="presParOf" srcId="{333A1088-737F-45CB-B68E-254E46348037}" destId="{87014B8B-E7D1-4EEE-8F52-F1D3C1543761}" srcOrd="15" destOrd="0" presId="urn:microsoft.com/office/officeart/2005/8/layout/target3"/>
    <dgm:cxn modelId="{8A2B3750-BA33-4A1C-9B65-E7DC93F38B1A}" type="presParOf" srcId="{333A1088-737F-45CB-B68E-254E46348037}" destId="{7541F16B-A4A0-40A9-A5EB-6BBAA96C014C}" srcOrd="16" destOrd="0" presId="urn:microsoft.com/office/officeart/2005/8/layout/target3"/>
    <dgm:cxn modelId="{63676E30-E372-431C-AF63-DC24E8B895AF}" type="presParOf" srcId="{333A1088-737F-45CB-B68E-254E46348037}" destId="{127E403C-7044-4A13-9708-5AA8BA315EC1}" srcOrd="17" destOrd="0" presId="urn:microsoft.com/office/officeart/2005/8/layout/target3"/>
    <dgm:cxn modelId="{8423C733-69BD-4A89-9FC2-75E8E1F87120}" type="presParOf" srcId="{333A1088-737F-45CB-B68E-254E46348037}" destId="{AED2198E-93D5-4001-81B4-73124B309672}" srcOrd="18" destOrd="0" presId="urn:microsoft.com/office/officeart/2005/8/layout/target3"/>
    <dgm:cxn modelId="{C4C8A246-1CAB-4902-BCEE-E258DE729C7C}" type="presParOf" srcId="{333A1088-737F-45CB-B68E-254E46348037}" destId="{2BE915AB-18AA-4053-B92C-3BFC9ED204BB}" srcOrd="19" destOrd="0" presId="urn:microsoft.com/office/officeart/2005/8/layout/target3"/>
    <dgm:cxn modelId="{D2E2DD39-FD73-4348-8F84-67FB09FDA268}" type="presParOf" srcId="{333A1088-737F-45CB-B68E-254E46348037}" destId="{6BB5E863-4638-4E1D-BFDE-399D028AC4ED}" srcOrd="20" destOrd="0" presId="urn:microsoft.com/office/officeart/2005/8/layout/target3"/>
    <dgm:cxn modelId="{2589B6B2-58B1-4486-B405-B70460CC3639}" type="presParOf" srcId="{333A1088-737F-45CB-B68E-254E46348037}" destId="{5A5FFA88-C948-4069-8E93-59FA12366E83}" srcOrd="21" destOrd="0" presId="urn:microsoft.com/office/officeart/2005/8/layout/target3"/>
    <dgm:cxn modelId="{0AE31DBE-8370-4605-8124-B15ACD84F90D}" type="presParOf" srcId="{333A1088-737F-45CB-B68E-254E46348037}" destId="{890E4F0B-2866-4A3F-A3C7-2A14B1797930}" srcOrd="22" destOrd="0" presId="urn:microsoft.com/office/officeart/2005/8/layout/target3"/>
    <dgm:cxn modelId="{A79C9D84-D337-4908-9DA9-F71C64EA7B08}" type="presParOf" srcId="{333A1088-737F-45CB-B68E-254E46348037}" destId="{21EE76DE-354A-4DF0-B4F7-D7AE69E255A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dirty="0" err="1" smtClean="0"/>
            <a:t>Radoušová</a:t>
          </a:r>
          <a:r>
            <a:rPr lang="cs-CZ" sz="1400" kern="1200" dirty="0" smtClean="0"/>
            <a:t> Marcela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VY_52_INOVACE_32_Přírodopis 6. ročník_Hmyz – Ploštice 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Hmyz – Ploštice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7541F16B-A4A0-40A9-A5EB-6BBAA96C014C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27E403C-7044-4A13-9708-5AA8BA315EC1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březen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97196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01691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851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6635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38626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80878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64131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72319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1669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42895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39725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34DD4-5F17-4E56-B379-03ABFC0DDCB2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553FC-7757-4870-9A8B-8007160B9A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0144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biolozka.blog.cz/1103/podkmen-vzdusnicovci-trida-hmyz-podtrida-kridlati-rad-plostice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biolozka.blog.cz/1103/podkmen-vzdusnicovci-trida-hmyz-podtrida-kridlati-rad-plostice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%C5%A1t%C4%9Bnice+dom%C3%A1c%C3%AD&amp;hl=cs&amp;sa=X&amp;biw=792&amp;bih=479&amp;tbm=isch&amp;prmd=imvns&amp;tbnid=ExFf8zFxdA4InM:&amp;imgrefurl=http://www.lidovky.cz/stenice-prenaseji-odolne-a-nebezpecne-infekce-fax-/ln_veda.asp?c=A110512_094420_ln_ved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56967657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7329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/>
              <a:t>Hmyz s proměnou nedokonalou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</a:t>
            </a:r>
          </a:p>
          <a:p>
            <a:pPr>
              <a:buNone/>
            </a:pPr>
            <a:r>
              <a:rPr lang="cs-CZ" dirty="0" smtClean="0"/>
              <a:t>	- prezentace pro přírodopis 6. ročník – hmyz, 							ploštice</a:t>
            </a:r>
          </a:p>
          <a:p>
            <a:pPr>
              <a:buNone/>
            </a:pPr>
            <a:r>
              <a:rPr lang="cs-CZ" dirty="0" smtClean="0"/>
              <a:t>	- pro interaktivní tabuli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5828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Hmyz s proměnou nedokonalou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4. Ploštice</a:t>
            </a:r>
          </a:p>
          <a:p>
            <a:pPr marL="0" indent="0">
              <a:buNone/>
            </a:pPr>
            <a:r>
              <a:rPr lang="cs-CZ" sz="2400" b="1" dirty="0" smtClean="0"/>
              <a:t>	</a:t>
            </a:r>
            <a:r>
              <a:rPr lang="cs-CZ" sz="2400" dirty="0" smtClean="0"/>
              <a:t>- křídla – první pár  je zpevněn a vytváří – </a:t>
            </a:r>
            <a:r>
              <a:rPr lang="cs-CZ" sz="2400" dirty="0" err="1" smtClean="0"/>
              <a:t>polokrovky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- druhý pár je blanitý</a:t>
            </a:r>
          </a:p>
          <a:p>
            <a:pPr marL="0" indent="0">
              <a:buNone/>
            </a:pPr>
            <a:r>
              <a:rPr lang="cs-CZ" sz="2400" dirty="0" smtClean="0"/>
              <a:t>		- u některých druhů vymizeli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- potrava rostlin</a:t>
            </a:r>
            <a:r>
              <a:rPr lang="cs-CZ" sz="2400" dirty="0" smtClean="0"/>
              <a:t>. šťávy</a:t>
            </a:r>
            <a:r>
              <a:rPr lang="cs-CZ" sz="2400" dirty="0" smtClean="0"/>
              <a:t>, tělesné tekutiny živočichů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/>
              <a:t>	</a:t>
            </a:r>
            <a:endParaRPr lang="cs-CZ" sz="2400" dirty="0"/>
          </a:p>
        </p:txBody>
      </p:sp>
      <p:pic>
        <p:nvPicPr>
          <p:cNvPr id="6" name="Picture 6" descr="C:\Users\mradousova\AppData\Local\Microsoft\Windows\Temporary Internet Files\Content.IE5\NK1GHB7O\MP900406971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789040"/>
            <a:ext cx="4101008" cy="29912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6477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4. Ploštice</a:t>
            </a:r>
            <a:endParaRPr lang="cs-CZ" sz="28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792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2400" dirty="0" smtClean="0">
              <a:hlinkClick r:id="rId2"/>
            </a:endParaRPr>
          </a:p>
          <a:p>
            <a:pPr>
              <a:buNone/>
            </a:pPr>
            <a:endParaRPr lang="cs-CZ" sz="2400" dirty="0" smtClean="0">
              <a:hlinkClick r:id="rId2"/>
            </a:endParaRPr>
          </a:p>
          <a:p>
            <a:pPr>
              <a:buNone/>
            </a:pPr>
            <a:r>
              <a:rPr lang="cs-CZ" sz="2400" dirty="0" smtClean="0">
                <a:hlinkClick r:id="rId2"/>
              </a:rPr>
              <a:t>ODKAZ</a:t>
            </a:r>
            <a:endParaRPr lang="cs-CZ" sz="2400" dirty="0" smtClean="0"/>
          </a:p>
          <a:p>
            <a:pPr>
              <a:buNone/>
            </a:pPr>
            <a:endParaRPr lang="cs-CZ" sz="24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4572000" y="16288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u="sng" dirty="0" smtClean="0"/>
              <a:t>býložravé ploštice :</a:t>
            </a:r>
          </a:p>
          <a:p>
            <a:pPr>
              <a:buNone/>
            </a:pPr>
            <a:r>
              <a:rPr lang="cs-CZ" sz="2400" dirty="0" smtClean="0"/>
              <a:t>	</a:t>
            </a:r>
            <a:r>
              <a:rPr lang="cs-CZ" sz="2400" b="1" dirty="0" smtClean="0"/>
              <a:t>Kněžice</a:t>
            </a:r>
          </a:p>
          <a:p>
            <a:pPr>
              <a:buNone/>
            </a:pPr>
            <a:r>
              <a:rPr lang="cs-CZ" sz="2400" b="1" dirty="0" smtClean="0"/>
              <a:t>	Ruměnice pospolná</a:t>
            </a:r>
          </a:p>
          <a:p>
            <a:pPr>
              <a:buNone/>
            </a:pPr>
            <a:r>
              <a:rPr lang="cs-CZ" sz="2400" dirty="0" smtClean="0"/>
              <a:t>	- jejich obrana – pestré zbarvení, výrazný zápach</a:t>
            </a:r>
          </a:p>
          <a:p>
            <a:pPr>
              <a:buNone/>
            </a:pPr>
            <a:r>
              <a:rPr lang="cs-CZ" sz="2400" u="sng" dirty="0" smtClean="0"/>
              <a:t>vodní ploštice :</a:t>
            </a:r>
          </a:p>
          <a:p>
            <a:pPr>
              <a:buNone/>
            </a:pPr>
            <a:r>
              <a:rPr lang="cs-CZ" sz="2400" dirty="0" smtClean="0"/>
              <a:t>	</a:t>
            </a:r>
            <a:r>
              <a:rPr lang="cs-CZ" sz="2400" b="1" dirty="0" smtClean="0"/>
              <a:t>Znakoplavka</a:t>
            </a:r>
          </a:p>
          <a:p>
            <a:pPr>
              <a:buNone/>
            </a:pPr>
            <a:r>
              <a:rPr lang="cs-CZ" sz="2400" dirty="0" smtClean="0"/>
              <a:t>		- plave hřbetem dolů</a:t>
            </a:r>
          </a:p>
          <a:p>
            <a:pPr>
              <a:buNone/>
            </a:pPr>
            <a:r>
              <a:rPr lang="cs-CZ" sz="2400" dirty="0" smtClean="0"/>
              <a:t>		- může i přelétat</a:t>
            </a:r>
          </a:p>
          <a:p>
            <a:pPr>
              <a:buNone/>
            </a:pPr>
            <a:r>
              <a:rPr lang="cs-CZ" sz="2400" smtClean="0"/>
              <a:t>	</a:t>
            </a:r>
            <a:r>
              <a:rPr lang="cs-CZ" sz="2400" b="1" dirty="0" err="1"/>
              <a:t>S</a:t>
            </a:r>
            <a:r>
              <a:rPr lang="cs-CZ" sz="2400" b="1" smtClean="0"/>
              <a:t>plešťule </a:t>
            </a:r>
            <a:r>
              <a:rPr lang="cs-CZ" sz="2400" b="1" dirty="0" smtClean="0"/>
              <a:t>blátivá</a:t>
            </a:r>
          </a:p>
          <a:p>
            <a:pPr>
              <a:buNone/>
            </a:pPr>
            <a:r>
              <a:rPr lang="cs-CZ" sz="2400" dirty="0" smtClean="0"/>
              <a:t>	</a:t>
            </a: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4. Ploštice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2"/>
              </a:rPr>
              <a:t>ODKAZ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u="sng" dirty="0" smtClean="0"/>
              <a:t>vodní ploštice :</a:t>
            </a:r>
          </a:p>
          <a:p>
            <a:pPr>
              <a:buNone/>
            </a:pPr>
            <a:r>
              <a:rPr lang="cs-CZ" sz="2400" b="1" dirty="0" smtClean="0"/>
              <a:t>	Vodoměrka</a:t>
            </a:r>
          </a:p>
          <a:p>
            <a:pPr>
              <a:buNone/>
            </a:pPr>
            <a:r>
              <a:rPr lang="cs-CZ" sz="2400" b="1" dirty="0" smtClean="0"/>
              <a:t>	Bruslařka</a:t>
            </a:r>
          </a:p>
          <a:p>
            <a:pPr>
              <a:buNone/>
            </a:pPr>
            <a:r>
              <a:rPr lang="cs-CZ" sz="2400" dirty="0" smtClean="0"/>
              <a:t>		-,,běhají´´po vodě – 	chloupky na těle 	obalené bublinami 	vzduchu a 	</a:t>
            </a:r>
            <a:r>
              <a:rPr lang="cs-CZ" sz="2400" dirty="0" err="1" smtClean="0"/>
              <a:t>nesmáčitelné</a:t>
            </a:r>
            <a:r>
              <a:rPr lang="cs-CZ" sz="2400" dirty="0" smtClean="0"/>
              <a:t> chloupky 	na nohách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4. Ploštice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u="sng" dirty="0" smtClean="0"/>
              <a:t>bezkřídlé ploštice</a:t>
            </a:r>
          </a:p>
          <a:p>
            <a:pPr>
              <a:buNone/>
            </a:pPr>
            <a:r>
              <a:rPr lang="cs-CZ" sz="2400" dirty="0" smtClean="0"/>
              <a:t>	</a:t>
            </a:r>
            <a:r>
              <a:rPr lang="cs-CZ" sz="2400" b="1" dirty="0" smtClean="0"/>
              <a:t>Štěnice domácí</a:t>
            </a:r>
          </a:p>
          <a:p>
            <a:pPr>
              <a:buNone/>
            </a:pPr>
            <a:r>
              <a:rPr lang="cs-CZ" sz="2400" b="1" dirty="0" smtClean="0"/>
              <a:t>		</a:t>
            </a:r>
            <a:r>
              <a:rPr lang="cs-CZ" sz="2000" dirty="0" smtClean="0"/>
              <a:t>- chybí křídla</a:t>
            </a:r>
          </a:p>
          <a:p>
            <a:pPr>
              <a:buNone/>
            </a:pPr>
            <a:r>
              <a:rPr lang="cs-CZ" sz="2000" dirty="0" smtClean="0"/>
              <a:t>		- noční živočich</a:t>
            </a:r>
          </a:p>
          <a:p>
            <a:pPr>
              <a:buNone/>
            </a:pPr>
            <a:r>
              <a:rPr lang="cs-CZ" sz="2000" dirty="0" smtClean="0"/>
              <a:t>		- sají krev teplokrevných 			živočichů(i člověku)</a:t>
            </a:r>
          </a:p>
          <a:p>
            <a:pPr>
              <a:buNone/>
            </a:pPr>
            <a:r>
              <a:rPr lang="cs-CZ" sz="2000" dirty="0" smtClean="0"/>
              <a:t>		- bez potravy vydrží i několik 		měsíců</a:t>
            </a:r>
          </a:p>
          <a:p>
            <a:pPr>
              <a:buNone/>
            </a:pPr>
            <a:endParaRPr lang="cs-CZ" sz="20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	</a:t>
            </a:r>
            <a:r>
              <a:rPr lang="cs-CZ" sz="2000" dirty="0" smtClean="0">
                <a:hlinkClick r:id="rId2"/>
              </a:rPr>
              <a:t>ODKAZ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/>
              <a:t>Použité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/>
              <a:t>http://microsoft.com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082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62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Hmyz s proměnou nedokonalou</vt:lpstr>
      <vt:lpstr>Hmyz s proměnou nedokonalou</vt:lpstr>
      <vt:lpstr>4. Ploštice</vt:lpstr>
      <vt:lpstr>4. Ploštice</vt:lpstr>
      <vt:lpstr>4. Ploštice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Radoušová Marcela</dc:creator>
  <cp:lastModifiedBy>Hynek</cp:lastModifiedBy>
  <cp:revision>18</cp:revision>
  <dcterms:created xsi:type="dcterms:W3CDTF">2012-04-20T09:06:54Z</dcterms:created>
  <dcterms:modified xsi:type="dcterms:W3CDTF">2012-05-13T12:58:30Z</dcterms:modified>
</cp:coreProperties>
</file>