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VY_52_INOVACE_33_Přírodopis 6. ročník_Hmyz – Rovnokřídlí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Hmyz – Rovnokřídlí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57D9C6-1621-499C-80E2-A0720E39D354}">
      <dgm:prSet/>
      <dgm:spPr/>
      <dgm:t>
        <a:bodyPr/>
        <a:lstStyle/>
        <a:p>
          <a:pPr rtl="0"/>
          <a:r>
            <a:rPr lang="cs-CZ" smtClean="0"/>
            <a:t>Vytvořeno: březen 2012</a:t>
          </a:r>
          <a:endParaRPr lang="cs-CZ" dirty="0"/>
        </a:p>
      </dgm:t>
    </dgm:pt>
    <dgm:pt modelId="{81CD2239-0C09-4CFA-A6EF-33AFE11ADE61}" type="parTrans" cxnId="{BD2BDC1B-E6E3-415B-9660-D55FFFAC007A}">
      <dgm:prSet/>
      <dgm:spPr/>
      <dgm:t>
        <a:bodyPr/>
        <a:lstStyle/>
        <a:p>
          <a:endParaRPr lang="cs-CZ"/>
        </a:p>
      </dgm:t>
    </dgm:pt>
    <dgm:pt modelId="{B4909DDD-27F6-44B3-B8A4-590FD62B121B}" type="sibTrans" cxnId="{BD2BDC1B-E6E3-415B-9660-D55FFFAC00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1A761B3-7201-4452-ACEC-B87D6E1C58E3}" type="pres">
      <dgm:prSet presAssocID="{3657D9C6-1621-499C-80E2-A0720E39D354}" presName="vertSpace6" presStyleLbl="node1" presStyleIdx="4" presStyleCnt="6"/>
      <dgm:spPr/>
      <dgm:t>
        <a:bodyPr/>
        <a:lstStyle/>
        <a:p>
          <a:endParaRPr lang="cs-CZ"/>
        </a:p>
      </dgm:t>
    </dgm:pt>
    <dgm:pt modelId="{566FED7C-72DA-4077-88F4-6253BBB63FDE}" type="pres">
      <dgm:prSet presAssocID="{3657D9C6-1621-499C-80E2-A0720E39D354}" presName="circle6" presStyleLbl="node1" presStyleIdx="5" presStyleCnt="6"/>
      <dgm:spPr/>
      <dgm:t>
        <a:bodyPr/>
        <a:lstStyle/>
        <a:p>
          <a:endParaRPr lang="cs-CZ"/>
        </a:p>
      </dgm:t>
    </dgm:pt>
    <dgm:pt modelId="{096E8A24-E2FF-4014-A865-86F7E2B45B62}" type="pres">
      <dgm:prSet presAssocID="{3657D9C6-1621-499C-80E2-A0720E39D35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4FED9-739F-488E-A2DC-EB124ABF13C7}" type="pres">
      <dgm:prSet presAssocID="{3657D9C6-1621-499C-80E2-A0720E39D35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DD3483-DB49-413C-8B67-BB7DF2C581E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88990C-7BE3-4B23-A155-77CE20D8FB80}" type="presOf" srcId="{B651F6E3-6281-48DB-9319-2AEAFDAE7572}" destId="{6BB5E863-4638-4E1D-BFDE-399D028AC4ED}" srcOrd="1" destOrd="0" presId="urn:microsoft.com/office/officeart/2005/8/layout/target3"/>
    <dgm:cxn modelId="{076CC26F-DF2A-4F93-983B-BFE75ED9D82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8DC217-0A8D-4948-A555-D08D512B62FA}" type="presOf" srcId="{D8197B8C-B260-4A16-BDF4-0947B075E274}" destId="{5A5FFA88-C948-4069-8E93-59FA12366E83}" srcOrd="1" destOrd="0" presId="urn:microsoft.com/office/officeart/2005/8/layout/target3"/>
    <dgm:cxn modelId="{DC3EDA03-EB0D-42A1-8EC0-4EE035D179E9}" type="presOf" srcId="{757F3AB3-0718-4624-B441-E567A8F0AB56}" destId="{333A1088-737F-45CB-B68E-254E46348037}" srcOrd="0" destOrd="0" presId="urn:microsoft.com/office/officeart/2005/8/layout/target3"/>
    <dgm:cxn modelId="{0C71ADC6-D0C8-4772-B149-B6F37D5090F9}" type="presOf" srcId="{3657D9C6-1621-499C-80E2-A0720E39D354}" destId="{096E8A24-E2FF-4014-A865-86F7E2B45B62}" srcOrd="0" destOrd="0" presId="urn:microsoft.com/office/officeart/2005/8/layout/target3"/>
    <dgm:cxn modelId="{60AC5730-8137-4430-AA38-CF5905B8B90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2BA0CBC-FB1E-48AB-B3C0-F8B7FECD1627}" type="presOf" srcId="{D1D4F407-5343-4D3F-B5B9-D407B03CAEB4}" destId="{D005CE8C-CC26-4C3E-AC11-E15060ECD759}" srcOrd="0" destOrd="0" presId="urn:microsoft.com/office/officeart/2005/8/layout/target3"/>
    <dgm:cxn modelId="{F8BFDA4B-9E6E-42EA-9998-C87CEA2EE9A8}" type="presOf" srcId="{3657D9C6-1621-499C-80E2-A0720E39D354}" destId="{2704FED9-739F-488E-A2DC-EB124ABF13C7}" srcOrd="1" destOrd="0" presId="urn:microsoft.com/office/officeart/2005/8/layout/target3"/>
    <dgm:cxn modelId="{620C9C32-377E-4C10-ACD6-5737F81C08E5}" type="presOf" srcId="{D1B46980-6531-4606-95E6-44980827E919}" destId="{6140AFEC-043D-4C43-A2F9-D0F5331DF3A3}" srcOrd="0" destOrd="0" presId="urn:microsoft.com/office/officeart/2005/8/layout/target3"/>
    <dgm:cxn modelId="{31B13792-E5D5-4616-AC59-889F688D0264}" type="presOf" srcId="{B651F6E3-6281-48DB-9319-2AEAFDAE7572}" destId="{619D679B-A015-4ECF-8348-D1034C574F40}" srcOrd="0" destOrd="0" presId="urn:microsoft.com/office/officeart/2005/8/layout/target3"/>
    <dgm:cxn modelId="{25672582-9F8B-4152-B0B2-99620031D7EF}" type="presOf" srcId="{4C35D32F-0EAB-4CD7-82EE-45574DC2A586}" destId="{8BEBB6EC-1DAA-4CAC-8A25-BC0FCBD5DBD5}" srcOrd="0" destOrd="0" presId="urn:microsoft.com/office/officeart/2005/8/layout/target3"/>
    <dgm:cxn modelId="{BD2BDC1B-E6E3-415B-9660-D55FFFAC007A}" srcId="{757F3AB3-0718-4624-B441-E567A8F0AB56}" destId="{3657D9C6-1621-499C-80E2-A0720E39D354}" srcOrd="5" destOrd="0" parTransId="{81CD2239-0C09-4CFA-A6EF-33AFE11ADE61}" sibTransId="{B4909DDD-27F6-44B3-B8A4-590FD62B121B}"/>
    <dgm:cxn modelId="{56BD7E46-2FDF-4E0F-BF30-947725CF1E1C}" type="presOf" srcId="{D1B46980-6531-4606-95E6-44980827E919}" destId="{2BE915AB-18AA-4053-B92C-3BFC9ED204BB}" srcOrd="1" destOrd="0" presId="urn:microsoft.com/office/officeart/2005/8/layout/target3"/>
    <dgm:cxn modelId="{E841287A-38EF-4300-814D-03923603AF86}" type="presParOf" srcId="{333A1088-737F-45CB-B68E-254E46348037}" destId="{F5ABB229-8D3B-4694-996A-96F23CF14429}" srcOrd="0" destOrd="0" presId="urn:microsoft.com/office/officeart/2005/8/layout/target3"/>
    <dgm:cxn modelId="{DEB9AF58-0E8F-4FBC-9D74-C87F195871D4}" type="presParOf" srcId="{333A1088-737F-45CB-B68E-254E46348037}" destId="{F41139FD-01EE-4571-8B17-4FB00FC51163}" srcOrd="1" destOrd="0" presId="urn:microsoft.com/office/officeart/2005/8/layout/target3"/>
    <dgm:cxn modelId="{E2486AB4-5F78-4C22-AD06-231E9BBCB076}" type="presParOf" srcId="{333A1088-737F-45CB-B68E-254E46348037}" destId="{D005CE8C-CC26-4C3E-AC11-E15060ECD759}" srcOrd="2" destOrd="0" presId="urn:microsoft.com/office/officeart/2005/8/layout/target3"/>
    <dgm:cxn modelId="{C9CCF052-6E2D-4A21-9C83-6A3A55A8CA5F}" type="presParOf" srcId="{333A1088-737F-45CB-B68E-254E46348037}" destId="{2C702D82-9B77-49B7-9568-BB8EB47C3372}" srcOrd="3" destOrd="0" presId="urn:microsoft.com/office/officeart/2005/8/layout/target3"/>
    <dgm:cxn modelId="{F6BDA2C5-65E6-415F-8B28-2EC81572B252}" type="presParOf" srcId="{333A1088-737F-45CB-B68E-254E46348037}" destId="{A52A0455-90FF-4808-ABD0-F02540D31D5A}" srcOrd="4" destOrd="0" presId="urn:microsoft.com/office/officeart/2005/8/layout/target3"/>
    <dgm:cxn modelId="{8525D972-5BDF-4CC8-9633-E1B146EEC761}" type="presParOf" srcId="{333A1088-737F-45CB-B68E-254E46348037}" destId="{6140AFEC-043D-4C43-A2F9-D0F5331DF3A3}" srcOrd="5" destOrd="0" presId="urn:microsoft.com/office/officeart/2005/8/layout/target3"/>
    <dgm:cxn modelId="{FD7B4FDF-EAD9-40C0-89E9-BF219CB5664B}" type="presParOf" srcId="{333A1088-737F-45CB-B68E-254E46348037}" destId="{9358AC05-5D7D-4327-9F80-1AD486AEA664}" srcOrd="6" destOrd="0" presId="urn:microsoft.com/office/officeart/2005/8/layout/target3"/>
    <dgm:cxn modelId="{FB79C441-A907-4A0E-9169-A747C66C7C96}" type="presParOf" srcId="{333A1088-737F-45CB-B68E-254E46348037}" destId="{313FC574-E1CD-4FB4-B054-0B805CE0447D}" srcOrd="7" destOrd="0" presId="urn:microsoft.com/office/officeart/2005/8/layout/target3"/>
    <dgm:cxn modelId="{20C038AB-CCBF-4DA6-8878-2DC448BEDBC3}" type="presParOf" srcId="{333A1088-737F-45CB-B68E-254E46348037}" destId="{619D679B-A015-4ECF-8348-D1034C574F40}" srcOrd="8" destOrd="0" presId="urn:microsoft.com/office/officeart/2005/8/layout/target3"/>
    <dgm:cxn modelId="{1335B28A-1591-4F69-97F0-0A97CAFB854E}" type="presParOf" srcId="{333A1088-737F-45CB-B68E-254E46348037}" destId="{322283A8-4A27-4CDA-BAE3-F381106A9174}" srcOrd="9" destOrd="0" presId="urn:microsoft.com/office/officeart/2005/8/layout/target3"/>
    <dgm:cxn modelId="{5B2F73A3-283C-4E33-B2F8-1F77CAE8CB0D}" type="presParOf" srcId="{333A1088-737F-45CB-B68E-254E46348037}" destId="{FFC9F71D-1B4F-4AD9-A4A6-86ADEFC8AF5C}" srcOrd="10" destOrd="0" presId="urn:microsoft.com/office/officeart/2005/8/layout/target3"/>
    <dgm:cxn modelId="{683AB1B4-64BA-4E17-8449-EBD1F09ABDFA}" type="presParOf" srcId="{333A1088-737F-45CB-B68E-254E46348037}" destId="{25B08C86-7E15-44DC-BE7F-FFB55DD49D12}" srcOrd="11" destOrd="0" presId="urn:microsoft.com/office/officeart/2005/8/layout/target3"/>
    <dgm:cxn modelId="{976E9F92-59A4-407B-893A-76C95B355F62}" type="presParOf" srcId="{333A1088-737F-45CB-B68E-254E46348037}" destId="{76644BE8-9D7C-4C09-B250-3D10AF48CBB7}" srcOrd="12" destOrd="0" presId="urn:microsoft.com/office/officeart/2005/8/layout/target3"/>
    <dgm:cxn modelId="{19C18A23-4759-4544-8006-5D7D91173F09}" type="presParOf" srcId="{333A1088-737F-45CB-B68E-254E46348037}" destId="{EE85B701-7295-41C0-BA7A-34D3756A2AE6}" srcOrd="13" destOrd="0" presId="urn:microsoft.com/office/officeart/2005/8/layout/target3"/>
    <dgm:cxn modelId="{6063AD1D-EC73-41D8-B5E5-03D92AE60C9E}" type="presParOf" srcId="{333A1088-737F-45CB-B68E-254E46348037}" destId="{8BEBB6EC-1DAA-4CAC-8A25-BC0FCBD5DBD5}" srcOrd="14" destOrd="0" presId="urn:microsoft.com/office/officeart/2005/8/layout/target3"/>
    <dgm:cxn modelId="{CC941E1C-78CB-4450-A80C-7EE719A2BB65}" type="presParOf" srcId="{333A1088-737F-45CB-B68E-254E46348037}" destId="{91A761B3-7201-4452-ACEC-B87D6E1C58E3}" srcOrd="15" destOrd="0" presId="urn:microsoft.com/office/officeart/2005/8/layout/target3"/>
    <dgm:cxn modelId="{DD0946BB-513F-4761-B92C-2B9080369489}" type="presParOf" srcId="{333A1088-737F-45CB-B68E-254E46348037}" destId="{566FED7C-72DA-4077-88F4-6253BBB63FDE}" srcOrd="16" destOrd="0" presId="urn:microsoft.com/office/officeart/2005/8/layout/target3"/>
    <dgm:cxn modelId="{8BAEFD59-002F-411E-8B14-19AD887393AB}" type="presParOf" srcId="{333A1088-737F-45CB-B68E-254E46348037}" destId="{096E8A24-E2FF-4014-A865-86F7E2B45B62}" srcOrd="17" destOrd="0" presId="urn:microsoft.com/office/officeart/2005/8/layout/target3"/>
    <dgm:cxn modelId="{4989DBAE-705E-4D19-B6DF-54445B4EADC0}" type="presParOf" srcId="{333A1088-737F-45CB-B68E-254E46348037}" destId="{AED2198E-93D5-4001-81B4-73124B309672}" srcOrd="18" destOrd="0" presId="urn:microsoft.com/office/officeart/2005/8/layout/target3"/>
    <dgm:cxn modelId="{56036211-03AE-4BBB-AC9F-A826FB520F45}" type="presParOf" srcId="{333A1088-737F-45CB-B68E-254E46348037}" destId="{2BE915AB-18AA-4053-B92C-3BFC9ED204BB}" srcOrd="19" destOrd="0" presId="urn:microsoft.com/office/officeart/2005/8/layout/target3"/>
    <dgm:cxn modelId="{FB89DF83-473F-47FC-9B5B-7FD8A673FE1D}" type="presParOf" srcId="{333A1088-737F-45CB-B68E-254E46348037}" destId="{6BB5E863-4638-4E1D-BFDE-399D028AC4ED}" srcOrd="20" destOrd="0" presId="urn:microsoft.com/office/officeart/2005/8/layout/target3"/>
    <dgm:cxn modelId="{A50C10C4-CE76-4251-8D9C-4473B6E1A183}" type="presParOf" srcId="{333A1088-737F-45CB-B68E-254E46348037}" destId="{5A5FFA88-C948-4069-8E93-59FA12366E83}" srcOrd="21" destOrd="0" presId="urn:microsoft.com/office/officeart/2005/8/layout/target3"/>
    <dgm:cxn modelId="{65053364-E27A-47C5-BBE0-7EEAED788D82}" type="presParOf" srcId="{333A1088-737F-45CB-B68E-254E46348037}" destId="{890E4F0B-2866-4A3F-A3C7-2A14B1797930}" srcOrd="22" destOrd="0" presId="urn:microsoft.com/office/officeart/2005/8/layout/target3"/>
    <dgm:cxn modelId="{2C676C30-0987-4762-8398-2CFB836C2440}" type="presParOf" srcId="{333A1088-737F-45CB-B68E-254E46348037}" destId="{2704FED9-739F-488E-A2DC-EB124ABF13C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VY_52_INOVACE_33_Přírodopis 6. ročník_Hmyz – Rovnokřídlí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Hmyz – Rovnokřídlí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66FED7C-72DA-4077-88F4-6253BBB63F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6E8A24-E2FF-4014-A865-86F7E2B45B6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4404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1981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1902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9752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3685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801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726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2335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3659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5799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5470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DE8BA-9F58-4570-8257-708DE43E863D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2B577-FF71-4267-BECC-F831A8E84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7373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aran%C4%8De&amp;hl=cs&amp;gbv=2&amp;biw=1366&amp;bih=655&amp;tbm=isch&amp;tbnid=qIHDEll2XzFs1M:&amp;imgrefurl=http://www.naturfoto.cz/sarance-obecna-fotografie-4538.html&amp;docid=fdzLytzUtoLdQM&amp;imgurl=http://www.naturfoto.cz/fotografie/krasensky/sarance-obecna-0634.jpg&amp;w=479&amp;h=362&amp;ei=5ravT9vhFc7SsgbQvZmwBA&amp;zoom=1&amp;iact=hc&amp;vpx=591&amp;vpy=181&amp;dur=278&amp;hovh=195&amp;hovw=258&amp;tx=154&amp;ty=121&amp;sig=102339474658422516220&amp;page=1&amp;tbnh=131&amp;tbnw=177&amp;start=0&amp;ndsp=18&amp;ved=1t:429,r:2,s:0,i:113" TargetMode="External"/><Relationship Id="rId2" Type="http://schemas.openxmlformats.org/officeDocument/2006/relationships/hyperlink" Target="http://www.google.cz/imgres?q=kobylka&amp;hl=cs&amp;biw=1366&amp;bih=655&amp;gbv=2&amp;tbm=isch&amp;tbnid=8bxDJ06SgqV_rM:&amp;imgrefurl=http://www.photo-macro.cz/clanky/kobylka-nebo-sarance.html&amp;docid=Y9dOD98w9YsGYM&amp;imgurl=http://www.photo-macro.cz/img/clanky//originals/IMG_1245.jpg&amp;w=750&amp;h=500&amp;ei=pbavT4PZIY2LswajsO2tBA&amp;zoom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cvr%C4%8Dek&amp;hl=cs&amp;gbv=2&amp;biw=1366&amp;bih=655&amp;tbm=isch&amp;tbnid=84A2VWJnJneAxM:&amp;imgrefurl=http://www.bat-rodents.eu/cz/cvrcek-dvouskvrnny-gryllus-bimaculatus-sid-49-detail&amp;docid=ZFg5og7VN9Fl_M&amp;imgurl=http://www.bat-rodents.eu/cms/batrodentscz/products/hmyz/cvrcek-dvouskvrnny.jpg&amp;w=425&amp;h=282&amp;ei=JrevT8r3IYPcsgbLvri5Bg&amp;zoom=1&amp;iact=hc&amp;vpx=174&amp;vpy=352&amp;dur=150&amp;hovh=183&amp;hovw=276&amp;tx=151&amp;ty=104&amp;sig=102339474658422516220&amp;page=4&amp;tbnh=140&amp;tbnw=187&amp;start=73&amp;ndsp=24&amp;ved=1t:429,r:12,s:73,i:30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krtono%C5%BEka&amp;hl=cs&amp;gbv=2&amp;biw=1366&amp;bih=655&amp;tbm=isch&amp;tbnid=lvoQBMMoK05vmM:&amp;imgrefurl=http://cs.wikipedia.org/wiki/Krtono%C5%BEka&amp;docid=LZRjMYsXUzGXgM&amp;imgurl=http://upload.wikimedia.org/wikipedia/commons/thumb/9/9a/Mole_cricket02.jpg/258px-Mole_cricket02.jpg&amp;w=258&amp;h=172&amp;ei=urevT5_UEJHgtQaB68WsBg&amp;zoom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23010537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4349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6. ročník – hmyz, 					</a:t>
            </a:r>
            <a:r>
              <a:rPr lang="cs-CZ" dirty="0"/>
              <a:t>	</a:t>
            </a:r>
            <a:r>
              <a:rPr lang="cs-CZ" dirty="0" smtClean="0"/>
              <a:t>rovnokřídlí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538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s proměnou nedokonalou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smtClean="0"/>
              <a:t>5</a:t>
            </a:r>
            <a:r>
              <a:rPr lang="cs-CZ" sz="2400" b="1" smtClean="0"/>
              <a:t>. Rovnokřídlí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- 2 páry blanitých křídel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kousací ústrojí</a:t>
            </a:r>
            <a:endParaRPr lang="cs-CZ" sz="2400" dirty="0"/>
          </a:p>
        </p:txBody>
      </p:sp>
      <p:pic>
        <p:nvPicPr>
          <p:cNvPr id="1026" name="Picture 2" descr="C:\Users\mradousova\AppData\Local\Microsoft\Windows\Temporary Internet Files\Content.IE5\NK1GHB7O\MP900406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7524328" cy="35283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0657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Rovnokřídlí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966" y="1573484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Kobylky        </a:t>
            </a:r>
            <a:r>
              <a:rPr lang="cs-CZ" sz="2400" b="1" dirty="0" smtClean="0">
                <a:hlinkClick r:id="rId2"/>
              </a:rPr>
              <a:t>ODKAZ</a:t>
            </a:r>
            <a:r>
              <a:rPr lang="cs-CZ" sz="2400" b="1" dirty="0" smtClean="0"/>
              <a:t>			Sarančata       </a:t>
            </a:r>
            <a:r>
              <a:rPr lang="cs-CZ" sz="2400" b="1" dirty="0" smtClean="0">
                <a:hlinkClick r:id="rId3"/>
              </a:rPr>
              <a:t>ODKAZ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-    dlouhá tykadla			- krátká tykadla</a:t>
            </a:r>
          </a:p>
          <a:p>
            <a:pPr>
              <a:buFontTx/>
              <a:buChar char="-"/>
            </a:pPr>
            <a:r>
              <a:rPr lang="cs-CZ" sz="2400" dirty="0"/>
              <a:t>j</a:t>
            </a:r>
            <a:r>
              <a:rPr lang="cs-CZ" sz="2400" dirty="0" smtClean="0"/>
              <a:t>e dravec (hmyz)			- býložravci</a:t>
            </a:r>
          </a:p>
          <a:p>
            <a:pPr>
              <a:buFontTx/>
              <a:buChar char="-"/>
            </a:pPr>
            <a:r>
              <a:rPr lang="cs-CZ" sz="2400" dirty="0"/>
              <a:t>c</a:t>
            </a:r>
            <a:r>
              <a:rPr lang="cs-CZ" sz="2400" dirty="0" smtClean="0"/>
              <a:t>vrčivý zvuk –				- cvrčivý zvuk –</a:t>
            </a:r>
          </a:p>
          <a:p>
            <a:pPr marL="0" indent="0">
              <a:buNone/>
            </a:pPr>
            <a:r>
              <a:rPr lang="cs-CZ" sz="2400" dirty="0"/>
              <a:t>	-</a:t>
            </a:r>
            <a:r>
              <a:rPr lang="cs-CZ" sz="2400" dirty="0" smtClean="0"/>
              <a:t> třením křídel o sebe			- třením křídel o trny 							na zadečku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Kobylka zelená				Saranče obecné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80789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Rovnokřídlí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Cvrčci       </a:t>
            </a:r>
            <a:r>
              <a:rPr lang="cs-CZ" sz="2400" b="1" dirty="0" smtClean="0">
                <a:hlinkClick r:id="rId2"/>
              </a:rPr>
              <a:t>ODKAZ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- až 5 cm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- dlouhá tykadla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býložravci nebo zbytky mrtvých organismů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cvrčivý zvuk třením křídel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Cvrček polní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podzemní chodbičky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Cvrček domácí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2250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5. Rovnokřídlí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Krtonožky        </a:t>
            </a:r>
            <a:r>
              <a:rPr lang="cs-CZ" sz="2400" b="1" dirty="0" smtClean="0">
                <a:hlinkClick r:id="rId2"/>
              </a:rPr>
              <a:t>ODKAZ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- až 4,5 cm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- 1. pár končetin hrabavé, ozubené (hrabání v zemi)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tělo porostlé krátkými hustými chloupky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Krtonožka obecná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1335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http://microsoft.com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62557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57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Hmyz - úvod</vt:lpstr>
      <vt:lpstr>Hmyz s proměnou nedokonalou</vt:lpstr>
      <vt:lpstr>5. Rovnokřídlí</vt:lpstr>
      <vt:lpstr>5. Rovnokřídlí</vt:lpstr>
      <vt:lpstr>5. Rovnokřídlí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Radoušová Marcela</dc:creator>
  <cp:lastModifiedBy>Hynek</cp:lastModifiedBy>
  <cp:revision>17</cp:revision>
  <dcterms:created xsi:type="dcterms:W3CDTF">2012-04-25T11:15:57Z</dcterms:created>
  <dcterms:modified xsi:type="dcterms:W3CDTF">2012-05-13T13:34:00Z</dcterms:modified>
</cp:coreProperties>
</file>