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8" r:id="rId2"/>
    <p:sldId id="259" r:id="rId3"/>
    <p:sldId id="260" r:id="rId4"/>
    <p:sldId id="257" r:id="rId5"/>
    <p:sldId id="261" r:id="rId6"/>
    <p:sldId id="262" r:id="rId7"/>
    <p:sldId id="263" r:id="rId8"/>
    <p:sldId id="264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-1386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3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/>
      <dgm:spPr/>
      <dgm:t>
        <a:bodyPr/>
        <a:lstStyle/>
        <a:p>
          <a:pPr rtl="0"/>
          <a:r>
            <a:rPr lang="cs-CZ" dirty="0" smtClean="0"/>
            <a:t>VY_52_INOVACE_34_Přírodopis 6. </a:t>
          </a:r>
          <a:r>
            <a:rPr lang="cs-CZ" dirty="0" err="1" smtClean="0"/>
            <a:t>ročník_Hmyz</a:t>
          </a:r>
          <a:r>
            <a:rPr lang="cs-CZ" dirty="0" smtClean="0"/>
            <a:t> – Blechy</a:t>
          </a:r>
          <a:r>
            <a:rPr lang="cs-CZ" smtClean="0"/>
            <a:t>, síťokřídlí </a:t>
          </a:r>
          <a:endParaRPr lang="cs-CZ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/>
      <dgm:spPr/>
      <dgm:t>
        <a:bodyPr/>
        <a:lstStyle/>
        <a:p>
          <a:pPr rtl="0"/>
          <a:r>
            <a:rPr lang="cs-CZ" dirty="0" smtClean="0"/>
            <a:t>ZŠ Týnec nad Labem</a:t>
          </a:r>
          <a:endParaRPr lang="cs-CZ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/>
      <dgm:spPr/>
      <dgm:t>
        <a:bodyPr/>
        <a:lstStyle/>
        <a:p>
          <a:pPr rtl="0"/>
          <a:r>
            <a:rPr lang="cs-CZ" dirty="0" smtClean="0"/>
            <a:t>AUTOR: Mgr. </a:t>
          </a:r>
          <a:r>
            <a:rPr lang="cs-CZ" dirty="0" err="1" smtClean="0"/>
            <a:t>Radoušová</a:t>
          </a:r>
          <a:r>
            <a:rPr lang="cs-CZ" dirty="0" smtClean="0"/>
            <a:t> Marcela</a:t>
          </a:r>
          <a:endParaRPr lang="cs-CZ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/>
      <dgm:spPr/>
      <dgm:t>
        <a:bodyPr/>
        <a:lstStyle/>
        <a:p>
          <a:pPr rtl="0"/>
          <a:r>
            <a:rPr lang="cs-CZ" dirty="0" smtClean="0"/>
            <a:t>Téma: Hmyz – Blechy, síťokřídlí</a:t>
          </a:r>
          <a:endParaRPr lang="cs-CZ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/>
      <dgm:spPr/>
      <dgm:t>
        <a:bodyPr/>
        <a:lstStyle/>
        <a:p>
          <a:pPr rtl="0"/>
          <a:r>
            <a:rPr lang="cs-CZ" dirty="0" smtClean="0"/>
            <a:t>CZ.1.07/1.4.00/21.1921</a:t>
          </a:r>
          <a:endParaRPr lang="cs-CZ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909DA2D5-EC6D-403B-A9EA-60927CCD21D3}">
      <dgm:prSet/>
      <dgm:spPr/>
      <dgm:t>
        <a:bodyPr/>
        <a:lstStyle/>
        <a:p>
          <a:pPr rtl="0"/>
          <a:r>
            <a:rPr lang="cs-CZ" smtClean="0"/>
            <a:t>Vytvořeno: březen 2012</a:t>
          </a:r>
          <a:endParaRPr lang="cs-CZ" dirty="0"/>
        </a:p>
      </dgm:t>
    </dgm:pt>
    <dgm:pt modelId="{4499C184-7B70-479C-A531-5310024596BD}" type="parTrans" cxnId="{2AFCE378-5B76-4D00-A338-8D466B334867}">
      <dgm:prSet/>
      <dgm:spPr/>
      <dgm:t>
        <a:bodyPr/>
        <a:lstStyle/>
        <a:p>
          <a:endParaRPr lang="cs-CZ"/>
        </a:p>
      </dgm:t>
    </dgm:pt>
    <dgm:pt modelId="{2155C86B-C5ED-4FBA-88DF-7F9C1527028D}" type="sibTrans" cxnId="{2AFCE378-5B76-4D00-A338-8D466B334867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6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6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6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6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6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6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6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6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6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6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6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6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6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6"/>
      <dgm:spPr/>
      <dgm:t>
        <a:bodyPr/>
        <a:lstStyle/>
        <a:p>
          <a:endParaRPr lang="cs-CZ"/>
        </a:p>
      </dgm:t>
    </dgm:pt>
    <dgm:pt modelId="{A126317D-ADDD-4EE6-B1A9-BFDD7B11C637}" type="pres">
      <dgm:prSet presAssocID="{909DA2D5-EC6D-403B-A9EA-60927CCD21D3}" presName="vertSpace6" presStyleLbl="node1" presStyleIdx="4" presStyleCnt="6"/>
      <dgm:spPr/>
      <dgm:t>
        <a:bodyPr/>
        <a:lstStyle/>
        <a:p>
          <a:endParaRPr lang="cs-CZ"/>
        </a:p>
      </dgm:t>
    </dgm:pt>
    <dgm:pt modelId="{B511CD17-B8D5-40C4-8995-C3221280E7D8}" type="pres">
      <dgm:prSet presAssocID="{909DA2D5-EC6D-403B-A9EA-60927CCD21D3}" presName="circle6" presStyleLbl="node1" presStyleIdx="5" presStyleCnt="6"/>
      <dgm:spPr/>
      <dgm:t>
        <a:bodyPr/>
        <a:lstStyle/>
        <a:p>
          <a:endParaRPr lang="cs-CZ"/>
        </a:p>
      </dgm:t>
    </dgm:pt>
    <dgm:pt modelId="{DEECD350-5B61-4C94-94D1-41A668C34AA9}" type="pres">
      <dgm:prSet presAssocID="{909DA2D5-EC6D-403B-A9EA-60927CCD21D3}" presName="rect6" presStyleLbl="alignAcc1" presStyleIdx="5" presStyleCnt="6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519B2D8-89CF-4007-8E67-792DAA23E9B5}" type="pres">
      <dgm:prSet presAssocID="{909DA2D5-EC6D-403B-A9EA-60927CCD21D3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BA8D880E-B3D1-4723-ADA2-4F3E824B7653}" type="presOf" srcId="{D1D4F407-5343-4D3F-B5B9-D407B03CAEB4}" destId="{AED2198E-93D5-4001-81B4-73124B309672}" srcOrd="1" destOrd="0" presId="urn:microsoft.com/office/officeart/2005/8/layout/target3"/>
    <dgm:cxn modelId="{F338FD77-7ED9-4088-BDAC-9E2C71CEBDD3}" type="presOf" srcId="{D1D4F407-5343-4D3F-B5B9-D407B03CAEB4}" destId="{D005CE8C-CC26-4C3E-AC11-E15060ECD759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990F608D-D3B3-4CDC-981D-13BA18595D65}" type="presOf" srcId="{D1B46980-6531-4606-95E6-44980827E919}" destId="{6140AFEC-043D-4C43-A2F9-D0F5331DF3A3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2AFCE378-5B76-4D00-A338-8D466B334867}" srcId="{757F3AB3-0718-4624-B441-E567A8F0AB56}" destId="{909DA2D5-EC6D-403B-A9EA-60927CCD21D3}" srcOrd="5" destOrd="0" parTransId="{4499C184-7B70-479C-A531-5310024596BD}" sibTransId="{2155C86B-C5ED-4FBA-88DF-7F9C1527028D}"/>
    <dgm:cxn modelId="{56F9F11C-CAA7-4E8F-9E37-1662C1185508}" type="presOf" srcId="{757F3AB3-0718-4624-B441-E567A8F0AB56}" destId="{333A1088-737F-45CB-B68E-254E46348037}" srcOrd="0" destOrd="0" presId="urn:microsoft.com/office/officeart/2005/8/layout/target3"/>
    <dgm:cxn modelId="{ACC5BA62-7194-49B1-8419-C2EBA55E4C9F}" type="presOf" srcId="{B651F6E3-6281-48DB-9319-2AEAFDAE7572}" destId="{6BB5E863-4638-4E1D-BFDE-399D028AC4ED}" srcOrd="1" destOrd="0" presId="urn:microsoft.com/office/officeart/2005/8/layout/target3"/>
    <dgm:cxn modelId="{D4E86226-4D00-461D-946E-2CC2FD0A62E8}" type="presOf" srcId="{B651F6E3-6281-48DB-9319-2AEAFDAE7572}" destId="{619D679B-A015-4ECF-8348-D1034C574F40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12E3C47B-82FE-4E31-9C00-F7C0C504F674}" type="presOf" srcId="{909DA2D5-EC6D-403B-A9EA-60927CCD21D3}" destId="{1519B2D8-89CF-4007-8E67-792DAA23E9B5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08448FE8-D720-4528-9BF7-2E7A3C10EA0B}" type="presOf" srcId="{909DA2D5-EC6D-403B-A9EA-60927CCD21D3}" destId="{DEECD350-5B61-4C94-94D1-41A668C34AA9}" srcOrd="0" destOrd="0" presId="urn:microsoft.com/office/officeart/2005/8/layout/target3"/>
    <dgm:cxn modelId="{811F7503-13B1-439E-BFED-660123F53D79}" type="presOf" srcId="{D8197B8C-B260-4A16-BDF4-0947B075E274}" destId="{25B08C86-7E15-44DC-BE7F-FFB55DD49D12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0FDAB38B-3A8E-4DF3-87FA-4BB9DDFCA697}" type="presOf" srcId="{D1B46980-6531-4606-95E6-44980827E919}" destId="{2BE915AB-18AA-4053-B92C-3BFC9ED204BB}" srcOrd="1" destOrd="0" presId="urn:microsoft.com/office/officeart/2005/8/layout/target3"/>
    <dgm:cxn modelId="{41B69C11-F7C3-4DE2-964E-FA4C039AC839}" type="presOf" srcId="{4C35D32F-0EAB-4CD7-82EE-45574DC2A586}" destId="{8BEBB6EC-1DAA-4CAC-8A25-BC0FCBD5DBD5}" srcOrd="0" destOrd="0" presId="urn:microsoft.com/office/officeart/2005/8/layout/target3"/>
    <dgm:cxn modelId="{2F582667-86A1-4216-8B39-C883F3DAD110}" type="presOf" srcId="{D8197B8C-B260-4A16-BDF4-0947B075E274}" destId="{5A5FFA88-C948-4069-8E93-59FA12366E83}" srcOrd="1" destOrd="0" presId="urn:microsoft.com/office/officeart/2005/8/layout/target3"/>
    <dgm:cxn modelId="{646C82EC-92BE-4B0D-8467-70EE0D81C0AC}" type="presOf" srcId="{4C35D32F-0EAB-4CD7-82EE-45574DC2A586}" destId="{890E4F0B-2866-4A3F-A3C7-2A14B1797930}" srcOrd="1" destOrd="0" presId="urn:microsoft.com/office/officeart/2005/8/layout/target3"/>
    <dgm:cxn modelId="{79B0280A-1768-4A91-BEE7-16A2988DEBE9}" type="presParOf" srcId="{333A1088-737F-45CB-B68E-254E46348037}" destId="{F5ABB229-8D3B-4694-996A-96F23CF14429}" srcOrd="0" destOrd="0" presId="urn:microsoft.com/office/officeart/2005/8/layout/target3"/>
    <dgm:cxn modelId="{A9B5435F-17F4-4598-861C-51F684372FB9}" type="presParOf" srcId="{333A1088-737F-45CB-B68E-254E46348037}" destId="{F41139FD-01EE-4571-8B17-4FB00FC51163}" srcOrd="1" destOrd="0" presId="urn:microsoft.com/office/officeart/2005/8/layout/target3"/>
    <dgm:cxn modelId="{2152658C-F2A9-4E29-8980-05419B0D4BBF}" type="presParOf" srcId="{333A1088-737F-45CB-B68E-254E46348037}" destId="{D005CE8C-CC26-4C3E-AC11-E15060ECD759}" srcOrd="2" destOrd="0" presId="urn:microsoft.com/office/officeart/2005/8/layout/target3"/>
    <dgm:cxn modelId="{200FACA0-5936-4310-A90C-B1CD471114EE}" type="presParOf" srcId="{333A1088-737F-45CB-B68E-254E46348037}" destId="{2C702D82-9B77-49B7-9568-BB8EB47C3372}" srcOrd="3" destOrd="0" presId="urn:microsoft.com/office/officeart/2005/8/layout/target3"/>
    <dgm:cxn modelId="{8B049420-E612-4EC5-8E33-112B2386CD92}" type="presParOf" srcId="{333A1088-737F-45CB-B68E-254E46348037}" destId="{A52A0455-90FF-4808-ABD0-F02540D31D5A}" srcOrd="4" destOrd="0" presId="urn:microsoft.com/office/officeart/2005/8/layout/target3"/>
    <dgm:cxn modelId="{8713A24F-58F2-4A6B-97AE-820B8173D302}" type="presParOf" srcId="{333A1088-737F-45CB-B68E-254E46348037}" destId="{6140AFEC-043D-4C43-A2F9-D0F5331DF3A3}" srcOrd="5" destOrd="0" presId="urn:microsoft.com/office/officeart/2005/8/layout/target3"/>
    <dgm:cxn modelId="{1D1633D2-7FFE-43E7-9708-59F9D3A58EA7}" type="presParOf" srcId="{333A1088-737F-45CB-B68E-254E46348037}" destId="{9358AC05-5D7D-4327-9F80-1AD486AEA664}" srcOrd="6" destOrd="0" presId="urn:microsoft.com/office/officeart/2005/8/layout/target3"/>
    <dgm:cxn modelId="{0859DFB4-1BC5-4BEA-ABCE-8080074DB9F0}" type="presParOf" srcId="{333A1088-737F-45CB-B68E-254E46348037}" destId="{313FC574-E1CD-4FB4-B054-0B805CE0447D}" srcOrd="7" destOrd="0" presId="urn:microsoft.com/office/officeart/2005/8/layout/target3"/>
    <dgm:cxn modelId="{2AF3A558-F5C7-48B1-9AF9-EF6A6239EEA0}" type="presParOf" srcId="{333A1088-737F-45CB-B68E-254E46348037}" destId="{619D679B-A015-4ECF-8348-D1034C574F40}" srcOrd="8" destOrd="0" presId="urn:microsoft.com/office/officeart/2005/8/layout/target3"/>
    <dgm:cxn modelId="{B7B9F033-F57E-4753-8383-9D3437ABF1F6}" type="presParOf" srcId="{333A1088-737F-45CB-B68E-254E46348037}" destId="{322283A8-4A27-4CDA-BAE3-F381106A9174}" srcOrd="9" destOrd="0" presId="urn:microsoft.com/office/officeart/2005/8/layout/target3"/>
    <dgm:cxn modelId="{0C75ED6F-B8B1-4AF3-B230-929290C95B57}" type="presParOf" srcId="{333A1088-737F-45CB-B68E-254E46348037}" destId="{FFC9F71D-1B4F-4AD9-A4A6-86ADEFC8AF5C}" srcOrd="10" destOrd="0" presId="urn:microsoft.com/office/officeart/2005/8/layout/target3"/>
    <dgm:cxn modelId="{AC1890DE-F07D-4D04-9315-17D340B8B9E1}" type="presParOf" srcId="{333A1088-737F-45CB-B68E-254E46348037}" destId="{25B08C86-7E15-44DC-BE7F-FFB55DD49D12}" srcOrd="11" destOrd="0" presId="urn:microsoft.com/office/officeart/2005/8/layout/target3"/>
    <dgm:cxn modelId="{1053A181-15D4-4668-9D40-6E4C6FDDBC37}" type="presParOf" srcId="{333A1088-737F-45CB-B68E-254E46348037}" destId="{76644BE8-9D7C-4C09-B250-3D10AF48CBB7}" srcOrd="12" destOrd="0" presId="urn:microsoft.com/office/officeart/2005/8/layout/target3"/>
    <dgm:cxn modelId="{17A3303D-CE99-482F-BF3D-D00005722B6C}" type="presParOf" srcId="{333A1088-737F-45CB-B68E-254E46348037}" destId="{EE85B701-7295-41C0-BA7A-34D3756A2AE6}" srcOrd="13" destOrd="0" presId="urn:microsoft.com/office/officeart/2005/8/layout/target3"/>
    <dgm:cxn modelId="{9351709B-AEB9-4DF2-91A1-25A33C4092FD}" type="presParOf" srcId="{333A1088-737F-45CB-B68E-254E46348037}" destId="{8BEBB6EC-1DAA-4CAC-8A25-BC0FCBD5DBD5}" srcOrd="14" destOrd="0" presId="urn:microsoft.com/office/officeart/2005/8/layout/target3"/>
    <dgm:cxn modelId="{4FA4778A-A95A-4E52-856C-74FBADF79CB9}" type="presParOf" srcId="{333A1088-737F-45CB-B68E-254E46348037}" destId="{A126317D-ADDD-4EE6-B1A9-BFDD7B11C637}" srcOrd="15" destOrd="0" presId="urn:microsoft.com/office/officeart/2005/8/layout/target3"/>
    <dgm:cxn modelId="{F78001B8-8C5A-41D6-B6EC-8BFB7B36BBD8}" type="presParOf" srcId="{333A1088-737F-45CB-B68E-254E46348037}" destId="{B511CD17-B8D5-40C4-8995-C3221280E7D8}" srcOrd="16" destOrd="0" presId="urn:microsoft.com/office/officeart/2005/8/layout/target3"/>
    <dgm:cxn modelId="{0055432A-828E-4C65-8901-BA6276C3A22A}" type="presParOf" srcId="{333A1088-737F-45CB-B68E-254E46348037}" destId="{DEECD350-5B61-4C94-94D1-41A668C34AA9}" srcOrd="17" destOrd="0" presId="urn:microsoft.com/office/officeart/2005/8/layout/target3"/>
    <dgm:cxn modelId="{1EF250E0-2CBE-4FFA-B61E-85EB65F545FB}" type="presParOf" srcId="{333A1088-737F-45CB-B68E-254E46348037}" destId="{AED2198E-93D5-4001-81B4-73124B309672}" srcOrd="18" destOrd="0" presId="urn:microsoft.com/office/officeart/2005/8/layout/target3"/>
    <dgm:cxn modelId="{42C547E9-C8D8-4594-8177-B9FDCF4964DC}" type="presParOf" srcId="{333A1088-737F-45CB-B68E-254E46348037}" destId="{2BE915AB-18AA-4053-B92C-3BFC9ED204BB}" srcOrd="19" destOrd="0" presId="urn:microsoft.com/office/officeart/2005/8/layout/target3"/>
    <dgm:cxn modelId="{23A41F50-A6C8-4043-B319-2746A083FD3D}" type="presParOf" srcId="{333A1088-737F-45CB-B68E-254E46348037}" destId="{6BB5E863-4638-4E1D-BFDE-399D028AC4ED}" srcOrd="20" destOrd="0" presId="urn:microsoft.com/office/officeart/2005/8/layout/target3"/>
    <dgm:cxn modelId="{69C102EC-2E2E-4A05-AABD-BE9FA605C14A}" type="presParOf" srcId="{333A1088-737F-45CB-B68E-254E46348037}" destId="{5A5FFA88-C948-4069-8E93-59FA12366E83}" srcOrd="21" destOrd="0" presId="urn:microsoft.com/office/officeart/2005/8/layout/target3"/>
    <dgm:cxn modelId="{B50FF936-AA02-4912-955A-900AEF36E277}" type="presParOf" srcId="{333A1088-737F-45CB-B68E-254E46348037}" destId="{890E4F0B-2866-4A3F-A3C7-2A14B1797930}" srcOrd="22" destOrd="0" presId="urn:microsoft.com/office/officeart/2005/8/layout/target3"/>
    <dgm:cxn modelId="{A4C72C85-0CBC-44F1-8305-821E53443D76}" type="presParOf" srcId="{333A1088-737F-45CB-B68E-254E46348037}" destId="{1519B2D8-89CF-4007-8E67-792DAA23E9B5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D005CE8C-CC26-4C3E-AC11-E15060ECD759}">
      <dsp:nvSpPr>
        <dsp:cNvPr id="0" name=""/>
        <dsp:cNvSpPr/>
      </dsp:nvSpPr>
      <dsp:spPr>
        <a:xfrm>
          <a:off x="1273857" y="0"/>
          <a:ext cx="5350878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ctr" defTabSz="5778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 smtClean="0"/>
            <a:t>ZŠ Týnec nad Labem</a:t>
          </a:r>
          <a:endParaRPr lang="cs-CZ" sz="1300" kern="1200" dirty="0"/>
        </a:p>
      </dsp:txBody>
      <dsp:txXfrm>
        <a:off x="1273857" y="0"/>
        <a:ext cx="5350878" cy="318465"/>
      </dsp:txXfrm>
    </dsp:sp>
    <dsp:sp modelId="{A52A0455-90FF-4808-ABD0-F02540D31D5A}">
      <dsp:nvSpPr>
        <dsp:cNvPr id="0" name=""/>
        <dsp:cNvSpPr/>
      </dsp:nvSpPr>
      <dsp:spPr>
        <a:xfrm>
          <a:off x="222925" y="318465"/>
          <a:ext cx="2101863" cy="210186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318465"/>
          <a:ext cx="5350878" cy="210186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ctr" defTabSz="5778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 smtClean="0"/>
            <a:t>AUTOR: Mgr. </a:t>
          </a:r>
          <a:r>
            <a:rPr lang="cs-CZ" sz="1300" kern="1200" dirty="0" err="1" smtClean="0"/>
            <a:t>Radoušová</a:t>
          </a:r>
          <a:r>
            <a:rPr lang="cs-CZ" sz="1300" kern="1200" dirty="0" smtClean="0"/>
            <a:t> Marcela</a:t>
          </a:r>
          <a:endParaRPr lang="cs-CZ" sz="1300" kern="1200" dirty="0"/>
        </a:p>
      </dsp:txBody>
      <dsp:txXfrm>
        <a:off x="1273857" y="318465"/>
        <a:ext cx="5350878" cy="318465"/>
      </dsp:txXfrm>
    </dsp:sp>
    <dsp:sp modelId="{313FC574-E1CD-4FB4-B054-0B805CE0447D}">
      <dsp:nvSpPr>
        <dsp:cNvPr id="0" name=""/>
        <dsp:cNvSpPr/>
      </dsp:nvSpPr>
      <dsp:spPr>
        <a:xfrm>
          <a:off x="445850" y="636930"/>
          <a:ext cx="1656012" cy="165601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636930"/>
          <a:ext cx="5350878" cy="16560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ctr" defTabSz="5778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 smtClean="0"/>
            <a:t>VY_52_INOVACE_34_Přírodopis 6. </a:t>
          </a:r>
          <a:r>
            <a:rPr lang="cs-CZ" sz="1300" kern="1200" dirty="0" err="1" smtClean="0"/>
            <a:t>ročník_Hmyz</a:t>
          </a:r>
          <a:r>
            <a:rPr lang="cs-CZ" sz="1300" kern="1200" dirty="0" smtClean="0"/>
            <a:t> – Blechy</a:t>
          </a:r>
          <a:r>
            <a:rPr lang="cs-CZ" sz="1300" kern="1200" smtClean="0"/>
            <a:t>, síťokřídlí </a:t>
          </a:r>
          <a:endParaRPr lang="cs-CZ" sz="1300" kern="1200" dirty="0"/>
        </a:p>
      </dsp:txBody>
      <dsp:txXfrm>
        <a:off x="1273857" y="636930"/>
        <a:ext cx="5350878" cy="318462"/>
      </dsp:txXfrm>
    </dsp:sp>
    <dsp:sp modelId="{FFC9F71D-1B4F-4AD9-A4A6-86ADEFC8AF5C}">
      <dsp:nvSpPr>
        <dsp:cNvPr id="0" name=""/>
        <dsp:cNvSpPr/>
      </dsp:nvSpPr>
      <dsp:spPr>
        <a:xfrm>
          <a:off x="668774" y="955392"/>
          <a:ext cx="1210164" cy="121016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955392"/>
          <a:ext cx="5350878" cy="121016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ctr" defTabSz="5778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 smtClean="0"/>
            <a:t>Téma: Hmyz – Blechy, síťokřídlí</a:t>
          </a:r>
          <a:endParaRPr lang="cs-CZ" sz="1300" kern="1200" dirty="0"/>
        </a:p>
      </dsp:txBody>
      <dsp:txXfrm>
        <a:off x="1273857" y="955392"/>
        <a:ext cx="5350878" cy="318465"/>
      </dsp:txXfrm>
    </dsp:sp>
    <dsp:sp modelId="{EE85B701-7295-41C0-BA7A-34D3756A2AE6}">
      <dsp:nvSpPr>
        <dsp:cNvPr id="0" name=""/>
        <dsp:cNvSpPr/>
      </dsp:nvSpPr>
      <dsp:spPr>
        <a:xfrm>
          <a:off x="891700" y="1273857"/>
          <a:ext cx="764313" cy="76431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273857"/>
          <a:ext cx="5350878" cy="76431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ctr" defTabSz="5778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 smtClean="0"/>
            <a:t>CZ.1.07/1.4.00/21.1921</a:t>
          </a:r>
          <a:endParaRPr lang="cs-CZ" sz="1300" kern="1200" dirty="0"/>
        </a:p>
      </dsp:txBody>
      <dsp:txXfrm>
        <a:off x="1273857" y="1273857"/>
        <a:ext cx="5350878" cy="318465"/>
      </dsp:txXfrm>
    </dsp:sp>
    <dsp:sp modelId="{B511CD17-B8D5-40C4-8995-C3221280E7D8}">
      <dsp:nvSpPr>
        <dsp:cNvPr id="0" name=""/>
        <dsp:cNvSpPr/>
      </dsp:nvSpPr>
      <dsp:spPr>
        <a:xfrm>
          <a:off x="1114625" y="1592322"/>
          <a:ext cx="318462" cy="31846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DEECD350-5B61-4C94-94D1-41A668C34AA9}">
      <dsp:nvSpPr>
        <dsp:cNvPr id="0" name=""/>
        <dsp:cNvSpPr/>
      </dsp:nvSpPr>
      <dsp:spPr>
        <a:xfrm>
          <a:off x="1273857" y="1592322"/>
          <a:ext cx="5350878" cy="31846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ctr" defTabSz="5778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smtClean="0"/>
            <a:t>Vytvořeno: březen 2012</a:t>
          </a:r>
          <a:endParaRPr lang="cs-CZ" sz="1300" kern="1200" dirty="0"/>
        </a:p>
      </dsp:txBody>
      <dsp:txXfrm>
        <a:off x="1273857" y="1592322"/>
        <a:ext cx="5350878" cy="31846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CCF586-B808-47D0-891E-78E29A655BFB}" type="datetimeFigureOut">
              <a:rPr lang="cs-CZ" smtClean="0"/>
              <a:pPr/>
              <a:t>13.5.2012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6E2CE3-1EA1-42FE-A75A-145AE674990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6997498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CCF586-B808-47D0-891E-78E29A655BFB}" type="datetimeFigureOut">
              <a:rPr lang="cs-CZ" smtClean="0"/>
              <a:pPr/>
              <a:t>13.5.2012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6E2CE3-1EA1-42FE-A75A-145AE674990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01179021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CCF586-B808-47D0-891E-78E29A655BFB}" type="datetimeFigureOut">
              <a:rPr lang="cs-CZ" smtClean="0"/>
              <a:pPr/>
              <a:t>13.5.2012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6E2CE3-1EA1-42FE-A75A-145AE674990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29062386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CCF586-B808-47D0-891E-78E29A655BFB}" type="datetimeFigureOut">
              <a:rPr lang="cs-CZ" smtClean="0"/>
              <a:pPr/>
              <a:t>13.5.2012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6E2CE3-1EA1-42FE-A75A-145AE674990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23633922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CCF586-B808-47D0-891E-78E29A655BFB}" type="datetimeFigureOut">
              <a:rPr lang="cs-CZ" smtClean="0"/>
              <a:pPr/>
              <a:t>13.5.2012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6E2CE3-1EA1-42FE-A75A-145AE674990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51931058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CCF586-B808-47D0-891E-78E29A655BFB}" type="datetimeFigureOut">
              <a:rPr lang="cs-CZ" smtClean="0"/>
              <a:pPr/>
              <a:t>13.5.2012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6E2CE3-1EA1-42FE-A75A-145AE674990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78805027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CCF586-B808-47D0-891E-78E29A655BFB}" type="datetimeFigureOut">
              <a:rPr lang="cs-CZ" smtClean="0"/>
              <a:pPr/>
              <a:t>13.5.2012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6E2CE3-1EA1-42FE-A75A-145AE674990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83051151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CCF586-B808-47D0-891E-78E29A655BFB}" type="datetimeFigureOut">
              <a:rPr lang="cs-CZ" smtClean="0"/>
              <a:pPr/>
              <a:t>13.5.2012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6E2CE3-1EA1-42FE-A75A-145AE674990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56186385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CCF586-B808-47D0-891E-78E29A655BFB}" type="datetimeFigureOut">
              <a:rPr lang="cs-CZ" smtClean="0"/>
              <a:pPr/>
              <a:t>13.5.2012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6E2CE3-1EA1-42FE-A75A-145AE674990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05884041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CCF586-B808-47D0-891E-78E29A655BFB}" type="datetimeFigureOut">
              <a:rPr lang="cs-CZ" smtClean="0"/>
              <a:pPr/>
              <a:t>13.5.2012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6E2CE3-1EA1-42FE-A75A-145AE674990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59038888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CCF586-B808-47D0-891E-78E29A655BFB}" type="datetimeFigureOut">
              <a:rPr lang="cs-CZ" smtClean="0"/>
              <a:pPr/>
              <a:t>13.5.2012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6E2CE3-1EA1-42FE-A75A-145AE674990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90290237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1CCF586-B808-47D0-891E-78E29A655BFB}" type="datetimeFigureOut">
              <a:rPr lang="cs-CZ" smtClean="0"/>
              <a:pPr/>
              <a:t>13.5.2012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36E2CE3-1EA1-42FE-A75A-145AE674990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45726936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jpeg"/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jpe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1634410935"/>
              </p:ext>
            </p:extLst>
          </p:nvPr>
        </p:nvGraphicFramePr>
        <p:xfrm>
          <a:off x="2339752" y="908720"/>
          <a:ext cx="6624736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  <p:pic>
        <p:nvPicPr>
          <p:cNvPr id="2" name="Obrázek 1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67544" y="918862"/>
            <a:ext cx="1865079" cy="25922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8274158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u="sng" dirty="0" smtClean="0"/>
              <a:t>Hmyz – s proměnou dokonalou</a:t>
            </a:r>
            <a:br>
              <a:rPr lang="cs-CZ" sz="3200" b="1" u="sng" dirty="0" smtClean="0"/>
            </a:br>
            <a:r>
              <a:rPr lang="cs-CZ" sz="3200" b="1" u="sng" dirty="0" smtClean="0"/>
              <a:t>Blechy, síťokřídlí</a:t>
            </a:r>
            <a:endParaRPr lang="cs-CZ" sz="3200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Anotace</a:t>
            </a:r>
          </a:p>
          <a:p>
            <a:pPr>
              <a:buNone/>
            </a:pPr>
            <a:r>
              <a:rPr lang="cs-CZ" dirty="0" smtClean="0"/>
              <a:t>	- prezentace pro přírodopis 6. ročník – hmyz, 					Blechy, síťokřídlí</a:t>
            </a:r>
          </a:p>
          <a:p>
            <a:pPr>
              <a:buNone/>
            </a:pPr>
            <a:r>
              <a:rPr lang="cs-CZ" dirty="0" smtClean="0"/>
              <a:t>	- pro interaktivní tabuli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596406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u="sng" dirty="0" smtClean="0"/>
              <a:t>Hmyz – s proměnou dokonalou</a:t>
            </a:r>
            <a:endParaRPr lang="cs-CZ" sz="3200" dirty="0"/>
          </a:p>
        </p:txBody>
      </p:sp>
      <p:pic>
        <p:nvPicPr>
          <p:cNvPr id="5" name="Picture 2" descr="C:\Users\mradousova\AppData\Local\Microsoft\Windows\Temporary Internet Files\Content.IE5\ZLY2UDOE\MP900313775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220072" y="1172281"/>
            <a:ext cx="3657600" cy="21504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3" descr="C:\Users\mradousova\AppData\Local\Microsoft\Windows\Temporary Internet Files\Content.IE5\1T6MO8M4\MP900316871[2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436773" y="3501008"/>
            <a:ext cx="2432304" cy="31192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13" descr="C:\Users\mradousova\AppData\Local\Microsoft\Windows\Temporary Internet Files\Content.IE5\ZLY3C7XA\MP900313778[1].jpg"/>
          <p:cNvPicPr>
            <a:picLocks noGrp="1" noChangeAspect="1" noChangeArrowheads="1"/>
          </p:cNvPicPr>
          <p:nvPr>
            <p:ph idx="1"/>
          </p:nvPr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99592" y="2213960"/>
            <a:ext cx="3657600" cy="2438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6340670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u="sng" dirty="0" smtClean="0"/>
              <a:t>Hmyz – s proměnou dokonalou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u="sng" dirty="0"/>
              <a:t>p</a:t>
            </a:r>
            <a:r>
              <a:rPr lang="cs-CZ" sz="2400" u="sng" dirty="0" smtClean="0"/>
              <a:t>roměna dokonalá</a:t>
            </a:r>
            <a:r>
              <a:rPr lang="cs-CZ" sz="2400" b="1" dirty="0" smtClean="0"/>
              <a:t>		</a:t>
            </a:r>
          </a:p>
          <a:p>
            <a:pPr marL="0" indent="0">
              <a:buNone/>
            </a:pPr>
            <a:r>
              <a:rPr lang="cs-CZ" sz="2400" b="1" dirty="0"/>
              <a:t>	</a:t>
            </a:r>
            <a:r>
              <a:rPr lang="cs-CZ" sz="2400" dirty="0" smtClean="0"/>
              <a:t>vajíčko --- larva --- kukla --- dospělec</a:t>
            </a:r>
          </a:p>
          <a:p>
            <a:pPr marL="0" indent="0">
              <a:buNone/>
            </a:pPr>
            <a:r>
              <a:rPr lang="cs-CZ" sz="2400" b="1" dirty="0" smtClean="0"/>
              <a:t>Skupiny :</a:t>
            </a:r>
          </a:p>
          <a:p>
            <a:pPr marL="400050" lvl="1" indent="0">
              <a:buNone/>
            </a:pPr>
            <a:r>
              <a:rPr lang="cs-CZ" sz="2000" b="1" dirty="0"/>
              <a:t>	</a:t>
            </a:r>
            <a:r>
              <a:rPr lang="cs-CZ" sz="2000" dirty="0" smtClean="0"/>
              <a:t>1. Blechy</a:t>
            </a:r>
          </a:p>
          <a:p>
            <a:pPr marL="400050" lvl="1" indent="0">
              <a:buNone/>
            </a:pPr>
            <a:r>
              <a:rPr lang="cs-CZ" sz="2000" b="1" dirty="0" smtClean="0"/>
              <a:t>	</a:t>
            </a:r>
            <a:r>
              <a:rPr lang="cs-CZ" sz="2000" dirty="0" smtClean="0"/>
              <a:t>2. Síťokřídlí</a:t>
            </a:r>
          </a:p>
          <a:p>
            <a:pPr marL="400050" lvl="1" indent="0">
              <a:buNone/>
            </a:pPr>
            <a:r>
              <a:rPr lang="cs-CZ" sz="2000" dirty="0" smtClean="0"/>
              <a:t>	3. Motýli</a:t>
            </a:r>
          </a:p>
          <a:p>
            <a:pPr marL="400050" lvl="1" indent="0">
              <a:buNone/>
            </a:pPr>
            <a:r>
              <a:rPr lang="cs-CZ" sz="2000" dirty="0" smtClean="0"/>
              <a:t>	4. Brouci</a:t>
            </a:r>
          </a:p>
          <a:p>
            <a:pPr marL="400050" lvl="1" indent="0">
              <a:buNone/>
            </a:pPr>
            <a:r>
              <a:rPr lang="cs-CZ" sz="2000" dirty="0" smtClean="0"/>
              <a:t>	5. Dvoukřídlí</a:t>
            </a:r>
          </a:p>
          <a:p>
            <a:pPr marL="400050" lvl="1" indent="0">
              <a:buNone/>
            </a:pPr>
            <a:r>
              <a:rPr lang="cs-CZ" sz="2000" dirty="0" smtClean="0"/>
              <a:t>	6. Blanokřídlí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xmlns="" val="29085973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u="sng" dirty="0"/>
              <a:t>Hmyz – s proměnou </a:t>
            </a:r>
            <a:r>
              <a:rPr lang="cs-CZ" sz="3200" b="1" u="sng" dirty="0" smtClean="0"/>
              <a:t>dokonalou</a:t>
            </a:r>
            <a:br>
              <a:rPr lang="cs-CZ" sz="3200" b="1" u="sng" dirty="0" smtClean="0"/>
            </a:br>
            <a:r>
              <a:rPr lang="cs-CZ" sz="3200" b="1" u="sng" dirty="0" smtClean="0"/>
              <a:t>Blechy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556792"/>
            <a:ext cx="8229600" cy="4525963"/>
          </a:xfrm>
        </p:spPr>
        <p:txBody>
          <a:bodyPr>
            <a:normAutofit/>
          </a:bodyPr>
          <a:lstStyle/>
          <a:p>
            <a:pPr marL="457200" indent="-457200">
              <a:buAutoNum type="arabicPeriod"/>
            </a:pPr>
            <a:r>
              <a:rPr lang="cs-CZ" sz="2400" b="1" u="sng" dirty="0" smtClean="0"/>
              <a:t>Blechy</a:t>
            </a:r>
          </a:p>
          <a:p>
            <a:pPr marL="0" indent="0">
              <a:buNone/>
            </a:pPr>
            <a:r>
              <a:rPr lang="cs-CZ" sz="2400" dirty="0"/>
              <a:t>	</a:t>
            </a:r>
            <a:r>
              <a:rPr lang="cs-CZ" sz="2400" dirty="0" smtClean="0"/>
              <a:t>- 1 – 7 mm</a:t>
            </a:r>
          </a:p>
          <a:p>
            <a:pPr marL="0" indent="0">
              <a:buNone/>
            </a:pPr>
            <a:r>
              <a:rPr lang="cs-CZ" sz="2400" dirty="0"/>
              <a:t>	</a:t>
            </a:r>
            <a:r>
              <a:rPr lang="cs-CZ" sz="2400" dirty="0" smtClean="0"/>
              <a:t>- 3. pár končetin silný – skákání</a:t>
            </a:r>
          </a:p>
          <a:p>
            <a:pPr marL="0" indent="0">
              <a:buNone/>
            </a:pPr>
            <a:r>
              <a:rPr lang="cs-CZ" sz="2400" dirty="0"/>
              <a:t>	</a:t>
            </a:r>
            <a:r>
              <a:rPr lang="cs-CZ" sz="2400" dirty="0" smtClean="0"/>
              <a:t>- žlutohnědá barva</a:t>
            </a:r>
          </a:p>
          <a:p>
            <a:pPr marL="0" indent="0">
              <a:buNone/>
            </a:pPr>
            <a:r>
              <a:rPr lang="cs-CZ" sz="2400" dirty="0"/>
              <a:t>	</a:t>
            </a:r>
            <a:r>
              <a:rPr lang="cs-CZ" sz="2400" dirty="0" smtClean="0"/>
              <a:t>- bez křídel</a:t>
            </a:r>
          </a:p>
          <a:p>
            <a:pPr marL="0" indent="0">
              <a:buNone/>
            </a:pPr>
            <a:r>
              <a:rPr lang="cs-CZ" sz="2400" dirty="0"/>
              <a:t>	</a:t>
            </a:r>
            <a:r>
              <a:rPr lang="cs-CZ" sz="2400" dirty="0" smtClean="0"/>
              <a:t>- tělo ze strany zploštělé</a:t>
            </a:r>
          </a:p>
          <a:p>
            <a:pPr marL="0" indent="0">
              <a:buNone/>
            </a:pPr>
            <a:r>
              <a:rPr lang="cs-CZ" sz="2400" dirty="0"/>
              <a:t>	</a:t>
            </a:r>
            <a:r>
              <a:rPr lang="cs-CZ" sz="2400" dirty="0" smtClean="0"/>
              <a:t>- přenáší choroby</a:t>
            </a:r>
          </a:p>
          <a:p>
            <a:pPr marL="0" indent="0">
              <a:buNone/>
            </a:pPr>
            <a:r>
              <a:rPr lang="cs-CZ" sz="2400" dirty="0"/>
              <a:t>	</a:t>
            </a:r>
            <a:r>
              <a:rPr lang="cs-CZ" sz="2400" dirty="0" smtClean="0"/>
              <a:t>	Blecha obecná</a:t>
            </a:r>
          </a:p>
          <a:p>
            <a:pPr marL="0" indent="0">
              <a:buNone/>
            </a:pPr>
            <a:r>
              <a:rPr lang="cs-CZ" sz="2400" dirty="0"/>
              <a:t>	</a:t>
            </a:r>
            <a:r>
              <a:rPr lang="cs-CZ" sz="2400" dirty="0" smtClean="0"/>
              <a:t>	Blecha obrovská (6 cm)</a:t>
            </a:r>
          </a:p>
          <a:p>
            <a:pPr marL="0" indent="0">
              <a:buNone/>
            </a:pPr>
            <a:r>
              <a:rPr lang="cs-CZ" sz="2400" dirty="0"/>
              <a:t>	</a:t>
            </a:r>
            <a:r>
              <a:rPr lang="cs-CZ" sz="2400" dirty="0" smtClean="0"/>
              <a:t>	Blecha kočičí, psí, králičí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xmlns="" val="23414501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u="sng" dirty="0"/>
              <a:t>Hmyz – s proměnou dokonalou</a:t>
            </a:r>
            <a:br>
              <a:rPr lang="cs-CZ" sz="3200" b="1" u="sng" dirty="0"/>
            </a:br>
            <a:r>
              <a:rPr lang="cs-CZ" sz="3200" b="1" u="sng" dirty="0" smtClean="0"/>
              <a:t> Síťokřídlí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2800" b="1" u="sng" dirty="0" smtClean="0"/>
              <a:t>2. Síťokřídlí</a:t>
            </a:r>
          </a:p>
          <a:p>
            <a:pPr marL="0" indent="0">
              <a:buNone/>
            </a:pPr>
            <a:r>
              <a:rPr lang="cs-CZ" sz="2400" dirty="0"/>
              <a:t>	</a:t>
            </a:r>
            <a:r>
              <a:rPr lang="cs-CZ" sz="2400" dirty="0" smtClean="0"/>
              <a:t>- hustá žilnatina křídel</a:t>
            </a:r>
          </a:p>
          <a:p>
            <a:pPr marL="0" indent="0">
              <a:buNone/>
            </a:pPr>
            <a:r>
              <a:rPr lang="cs-CZ" sz="2400" dirty="0"/>
              <a:t>	</a:t>
            </a:r>
            <a:r>
              <a:rPr lang="cs-CZ" sz="2400" dirty="0" smtClean="0"/>
              <a:t>- kousací ústní ústrojí</a:t>
            </a:r>
          </a:p>
          <a:p>
            <a:pPr marL="0" indent="0">
              <a:buNone/>
            </a:pPr>
            <a:r>
              <a:rPr lang="cs-CZ" sz="2400" dirty="0"/>
              <a:t>	</a:t>
            </a:r>
            <a:r>
              <a:rPr lang="cs-CZ" sz="2400" dirty="0" smtClean="0"/>
              <a:t>- velké oči</a:t>
            </a:r>
          </a:p>
          <a:p>
            <a:pPr marL="0" indent="0">
              <a:buNone/>
            </a:pPr>
            <a:r>
              <a:rPr lang="cs-CZ" sz="2400" dirty="0"/>
              <a:t>	</a:t>
            </a:r>
            <a:r>
              <a:rPr lang="cs-CZ" sz="2400" b="1" dirty="0" smtClean="0"/>
              <a:t>skupiny : </a:t>
            </a:r>
          </a:p>
          <a:p>
            <a:pPr marL="0" indent="0">
              <a:buNone/>
            </a:pPr>
            <a:r>
              <a:rPr lang="cs-CZ" sz="2400" b="1" dirty="0"/>
              <a:t>	</a:t>
            </a:r>
            <a:r>
              <a:rPr lang="cs-CZ" sz="2400" b="1" dirty="0" smtClean="0"/>
              <a:t>	</a:t>
            </a:r>
            <a:r>
              <a:rPr lang="cs-CZ" sz="2400" u="sng" dirty="0" smtClean="0"/>
              <a:t>Zlatoočky</a:t>
            </a:r>
          </a:p>
          <a:p>
            <a:pPr marL="0" indent="0">
              <a:buNone/>
            </a:pPr>
            <a:r>
              <a:rPr lang="cs-CZ" sz="2400" dirty="0"/>
              <a:t>	</a:t>
            </a:r>
            <a:r>
              <a:rPr lang="cs-CZ" sz="2400" dirty="0" smtClean="0"/>
              <a:t>		- velká zelená křídla (špatně lítají)</a:t>
            </a:r>
          </a:p>
          <a:p>
            <a:pPr marL="0" indent="0">
              <a:buNone/>
            </a:pPr>
            <a:r>
              <a:rPr lang="cs-CZ" sz="2400" dirty="0"/>
              <a:t>	</a:t>
            </a:r>
            <a:r>
              <a:rPr lang="cs-CZ" sz="2400" dirty="0" smtClean="0"/>
              <a:t>		- potrava mšice</a:t>
            </a:r>
          </a:p>
          <a:p>
            <a:pPr marL="0" indent="0">
              <a:buNone/>
            </a:pPr>
            <a:r>
              <a:rPr lang="cs-CZ" sz="2400" dirty="0"/>
              <a:t>	</a:t>
            </a:r>
            <a:r>
              <a:rPr lang="cs-CZ" sz="2400" dirty="0" smtClean="0"/>
              <a:t>		- přezimuje v lidských </a:t>
            </a:r>
            <a:r>
              <a:rPr lang="cs-CZ" sz="2400" dirty="0" smtClean="0"/>
              <a:t>obydlích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xmlns="" val="4862422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u="sng" dirty="0"/>
              <a:t>Hmyz – s proměnou dokonalou</a:t>
            </a:r>
            <a:br>
              <a:rPr lang="cs-CZ" sz="3200" b="1" u="sng" dirty="0"/>
            </a:br>
            <a:r>
              <a:rPr lang="cs-CZ" sz="3200" b="1" u="sng" dirty="0"/>
              <a:t> Síťokřídlí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		</a:t>
            </a:r>
            <a:r>
              <a:rPr lang="cs-CZ" sz="2400" u="sng" dirty="0" smtClean="0"/>
              <a:t>Mravkolev</a:t>
            </a:r>
          </a:p>
          <a:p>
            <a:pPr marL="0" indent="0">
              <a:buNone/>
            </a:pPr>
            <a:r>
              <a:rPr lang="cs-CZ" sz="2400" dirty="0" smtClean="0"/>
              <a:t>			- larva dravá – vyhrabává jamky v zemi ---					na dně jamek číhá na kořist 					(mravenci)</a:t>
            </a:r>
          </a:p>
          <a:p>
            <a:pPr marL="0" indent="0">
              <a:buNone/>
            </a:pPr>
            <a:r>
              <a:rPr lang="cs-CZ" sz="2400" dirty="0"/>
              <a:t>	</a:t>
            </a:r>
            <a:r>
              <a:rPr lang="cs-CZ" sz="2400" dirty="0" smtClean="0"/>
              <a:t>		- loví hmyz, pavouky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xmlns="" val="30880452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404664"/>
            <a:ext cx="8229600" cy="1143000"/>
          </a:xfrm>
        </p:spPr>
        <p:txBody>
          <a:bodyPr>
            <a:normAutofit/>
          </a:bodyPr>
          <a:lstStyle/>
          <a:p>
            <a:r>
              <a:rPr lang="cs-CZ" sz="3200" b="1" dirty="0"/>
              <a:t>Použité zdroje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/>
              <a:t>http://microsoft.com</a:t>
            </a:r>
          </a:p>
          <a:p>
            <a:pPr marL="0" indent="0">
              <a:buNone/>
            </a:pPr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4767836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86</TotalTime>
  <Words>72</Words>
  <Application>Microsoft Office PowerPoint</Application>
  <PresentationFormat>Předvádění na obrazovce (4:3)</PresentationFormat>
  <Paragraphs>48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systému Office</vt:lpstr>
      <vt:lpstr>Snímek 1</vt:lpstr>
      <vt:lpstr>Hmyz – s proměnou dokonalou Blechy, síťokřídlí</vt:lpstr>
      <vt:lpstr>Hmyz – s proměnou dokonalou</vt:lpstr>
      <vt:lpstr>Hmyz – s proměnou dokonalou</vt:lpstr>
      <vt:lpstr>Hmyz – s proměnou dokonalou Blechy</vt:lpstr>
      <vt:lpstr>Hmyz – s proměnou dokonalou  Síťokřídlí</vt:lpstr>
      <vt:lpstr>Hmyz – s proměnou dokonalou  Síťokřídlí</vt:lpstr>
      <vt:lpstr>Použité 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Radoušová Marcela</dc:creator>
  <cp:lastModifiedBy>Hynek</cp:lastModifiedBy>
  <cp:revision>10</cp:revision>
  <dcterms:created xsi:type="dcterms:W3CDTF">2012-04-25T12:03:45Z</dcterms:created>
  <dcterms:modified xsi:type="dcterms:W3CDTF">2012-05-13T12:52:11Z</dcterms:modified>
</cp:coreProperties>
</file>