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56" r:id="rId4"/>
    <p:sldId id="260" r:id="rId5"/>
    <p:sldId id="258" r:id="rId6"/>
    <p:sldId id="26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smtClean="0"/>
            <a:t>VY_52_INOVACE_35_Přírodopis </a:t>
          </a:r>
          <a:r>
            <a:rPr lang="cs-CZ" dirty="0" smtClean="0"/>
            <a:t>6. ročník_Hmyz - procvičování 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</a:t>
          </a:r>
          <a:r>
            <a:rPr lang="cs-CZ" dirty="0" err="1" smtClean="0"/>
            <a:t>Radoušová</a:t>
          </a:r>
          <a:r>
            <a:rPr lang="cs-CZ" dirty="0" smtClean="0"/>
            <a:t> Marcela 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Hmyz - procvičování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5D9D33F-27D7-4C00-B7EC-90B442D14C4D}">
      <dgm:prSet/>
      <dgm:spPr/>
      <dgm:t>
        <a:bodyPr/>
        <a:lstStyle/>
        <a:p>
          <a:pPr rtl="0"/>
          <a:r>
            <a:rPr lang="cs-CZ" dirty="0" smtClean="0"/>
            <a:t>Vytvořeno: duben 2012</a:t>
          </a:r>
          <a:endParaRPr lang="cs-CZ" dirty="0"/>
        </a:p>
      </dgm:t>
    </dgm:pt>
    <dgm:pt modelId="{A45B0DA2-3DE9-4A6A-9233-F240F5FEFE32}" type="parTrans" cxnId="{31E634BD-7FBB-4554-9421-EF00E9CDB0E6}">
      <dgm:prSet/>
      <dgm:spPr/>
      <dgm:t>
        <a:bodyPr/>
        <a:lstStyle/>
        <a:p>
          <a:endParaRPr lang="cs-CZ"/>
        </a:p>
      </dgm:t>
    </dgm:pt>
    <dgm:pt modelId="{62F3707F-79C6-48D3-A297-010A32599377}" type="sibTrans" cxnId="{31E634BD-7FBB-4554-9421-EF00E9CDB0E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47245941-BE0D-45CD-BCAA-B250090442E4}" type="pres">
      <dgm:prSet presAssocID="{15D9D33F-27D7-4C00-B7EC-90B442D14C4D}" presName="vertSpace6" presStyleLbl="node1" presStyleIdx="4" presStyleCnt="6"/>
      <dgm:spPr/>
    </dgm:pt>
    <dgm:pt modelId="{D2A9BF8F-FB0A-436B-8C51-BB9244D5D9CD}" type="pres">
      <dgm:prSet presAssocID="{15D9D33F-27D7-4C00-B7EC-90B442D14C4D}" presName="circle6" presStyleLbl="node1" presStyleIdx="5" presStyleCnt="6"/>
      <dgm:spPr/>
    </dgm:pt>
    <dgm:pt modelId="{0C548854-67BA-4F28-963B-41EAF5FBB6D2}" type="pres">
      <dgm:prSet presAssocID="{15D9D33F-27D7-4C00-B7EC-90B442D14C4D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2E43235-49C1-4C1A-A532-6F1D27DA46DA}" type="pres">
      <dgm:prSet presAssocID="{15D9D33F-27D7-4C00-B7EC-90B442D14C4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ED439F-9B8B-4761-ACBF-1A4DB31C132E}" type="presOf" srcId="{15D9D33F-27D7-4C00-B7EC-90B442D14C4D}" destId="{42E43235-49C1-4C1A-A532-6F1D27DA46DA}" srcOrd="1" destOrd="0" presId="urn:microsoft.com/office/officeart/2005/8/layout/target3"/>
    <dgm:cxn modelId="{2648B21F-AB20-4F01-830B-6C035E21D9B3}" type="presOf" srcId="{757F3AB3-0718-4624-B441-E567A8F0AB56}" destId="{333A1088-737F-45CB-B68E-254E46348037}" srcOrd="0" destOrd="0" presId="urn:microsoft.com/office/officeart/2005/8/layout/target3"/>
    <dgm:cxn modelId="{FCC6DB21-7C51-4DBC-857E-FAAE9DC91867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FFCF46F-3BD9-4DC4-9F40-4646B4AA7C23}" type="presOf" srcId="{D1D4F407-5343-4D3F-B5B9-D407B03CAEB4}" destId="{D005CE8C-CC26-4C3E-AC11-E15060ECD759}" srcOrd="0" destOrd="0" presId="urn:microsoft.com/office/officeart/2005/8/layout/target3"/>
    <dgm:cxn modelId="{087BD965-4EEB-464B-B82F-4CBC54E87333}" type="presOf" srcId="{4C35D32F-0EAB-4CD7-82EE-45574DC2A586}" destId="{8BEBB6EC-1DAA-4CAC-8A25-BC0FCBD5DBD5}" srcOrd="0" destOrd="0" presId="urn:microsoft.com/office/officeart/2005/8/layout/target3"/>
    <dgm:cxn modelId="{31E634BD-7FBB-4554-9421-EF00E9CDB0E6}" srcId="{757F3AB3-0718-4624-B441-E567A8F0AB56}" destId="{15D9D33F-27D7-4C00-B7EC-90B442D14C4D}" srcOrd="5" destOrd="0" parTransId="{A45B0DA2-3DE9-4A6A-9233-F240F5FEFE32}" sibTransId="{62F3707F-79C6-48D3-A297-010A32599377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8535CAF-9D08-4311-96D5-2BFEBA8A5227}" type="presOf" srcId="{B651F6E3-6281-48DB-9319-2AEAFDAE7572}" destId="{619D679B-A015-4ECF-8348-D1034C574F40}" srcOrd="0" destOrd="0" presId="urn:microsoft.com/office/officeart/2005/8/layout/target3"/>
    <dgm:cxn modelId="{6B70F6B8-1151-401F-9F40-09DE9D266069}" type="presOf" srcId="{15D9D33F-27D7-4C00-B7EC-90B442D14C4D}" destId="{0C548854-67BA-4F28-963B-41EAF5FBB6D2}" srcOrd="0" destOrd="0" presId="urn:microsoft.com/office/officeart/2005/8/layout/target3"/>
    <dgm:cxn modelId="{8A04FE95-EED8-4C6A-98C2-6325A74BAC6B}" type="presOf" srcId="{D8197B8C-B260-4A16-BDF4-0947B075E274}" destId="{25B08C86-7E15-44DC-BE7F-FFB55DD49D12}" srcOrd="0" destOrd="0" presId="urn:microsoft.com/office/officeart/2005/8/layout/target3"/>
    <dgm:cxn modelId="{C9A353C1-FB86-4B68-A9B3-21ABE04610F2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82EB3DA-25A0-42DD-97DE-EBD225BDE1AF}" type="presOf" srcId="{D1D4F407-5343-4D3F-B5B9-D407B03CAEB4}" destId="{AED2198E-93D5-4001-81B4-73124B309672}" srcOrd="1" destOrd="0" presId="urn:microsoft.com/office/officeart/2005/8/layout/target3"/>
    <dgm:cxn modelId="{872F69E1-535E-43E5-A3F5-1E754622F091}" type="presOf" srcId="{D8197B8C-B260-4A16-BDF4-0947B075E274}" destId="{5A5FFA88-C948-4069-8E93-59FA12366E83}" srcOrd="1" destOrd="0" presId="urn:microsoft.com/office/officeart/2005/8/layout/target3"/>
    <dgm:cxn modelId="{AD1E9B92-2D8C-422A-BEFC-77C7AF73F91E}" type="presOf" srcId="{D1B46980-6531-4606-95E6-44980827E919}" destId="{6140AFEC-043D-4C43-A2F9-D0F5331DF3A3}" srcOrd="0" destOrd="0" presId="urn:microsoft.com/office/officeart/2005/8/layout/target3"/>
    <dgm:cxn modelId="{C63FC987-7D87-456C-BC69-D0FCA907201A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02CEDE5-4F37-448F-B05A-EC36EB5835AA}" type="presParOf" srcId="{333A1088-737F-45CB-B68E-254E46348037}" destId="{F5ABB229-8D3B-4694-996A-96F23CF14429}" srcOrd="0" destOrd="0" presId="urn:microsoft.com/office/officeart/2005/8/layout/target3"/>
    <dgm:cxn modelId="{7E37F2B6-2A1F-445C-9218-337DBAFE357C}" type="presParOf" srcId="{333A1088-737F-45CB-B68E-254E46348037}" destId="{F41139FD-01EE-4571-8B17-4FB00FC51163}" srcOrd="1" destOrd="0" presId="urn:microsoft.com/office/officeart/2005/8/layout/target3"/>
    <dgm:cxn modelId="{D6D9CCBA-B67B-4500-B7B7-D30C766F5A72}" type="presParOf" srcId="{333A1088-737F-45CB-B68E-254E46348037}" destId="{D005CE8C-CC26-4C3E-AC11-E15060ECD759}" srcOrd="2" destOrd="0" presId="urn:microsoft.com/office/officeart/2005/8/layout/target3"/>
    <dgm:cxn modelId="{FF38E4A6-DB7C-4BB3-BE3B-F1906A2D78BB}" type="presParOf" srcId="{333A1088-737F-45CB-B68E-254E46348037}" destId="{2C702D82-9B77-49B7-9568-BB8EB47C3372}" srcOrd="3" destOrd="0" presId="urn:microsoft.com/office/officeart/2005/8/layout/target3"/>
    <dgm:cxn modelId="{4019D72B-6CCD-4866-9719-A5A5EB41F693}" type="presParOf" srcId="{333A1088-737F-45CB-B68E-254E46348037}" destId="{A52A0455-90FF-4808-ABD0-F02540D31D5A}" srcOrd="4" destOrd="0" presId="urn:microsoft.com/office/officeart/2005/8/layout/target3"/>
    <dgm:cxn modelId="{AF79E26F-89C7-469B-977F-3675AA277DF3}" type="presParOf" srcId="{333A1088-737F-45CB-B68E-254E46348037}" destId="{6140AFEC-043D-4C43-A2F9-D0F5331DF3A3}" srcOrd="5" destOrd="0" presId="urn:microsoft.com/office/officeart/2005/8/layout/target3"/>
    <dgm:cxn modelId="{FF714150-70AC-4C35-B8E2-F47F78422FC3}" type="presParOf" srcId="{333A1088-737F-45CB-B68E-254E46348037}" destId="{9358AC05-5D7D-4327-9F80-1AD486AEA664}" srcOrd="6" destOrd="0" presId="urn:microsoft.com/office/officeart/2005/8/layout/target3"/>
    <dgm:cxn modelId="{55D78567-9248-49E0-BEFB-75C6984E5D59}" type="presParOf" srcId="{333A1088-737F-45CB-B68E-254E46348037}" destId="{313FC574-E1CD-4FB4-B054-0B805CE0447D}" srcOrd="7" destOrd="0" presId="urn:microsoft.com/office/officeart/2005/8/layout/target3"/>
    <dgm:cxn modelId="{328861FF-C4EF-459E-A65D-233D7241C891}" type="presParOf" srcId="{333A1088-737F-45CB-B68E-254E46348037}" destId="{619D679B-A015-4ECF-8348-D1034C574F40}" srcOrd="8" destOrd="0" presId="urn:microsoft.com/office/officeart/2005/8/layout/target3"/>
    <dgm:cxn modelId="{3850229B-3690-43D7-BCD9-5FD50AF00A01}" type="presParOf" srcId="{333A1088-737F-45CB-B68E-254E46348037}" destId="{322283A8-4A27-4CDA-BAE3-F381106A9174}" srcOrd="9" destOrd="0" presId="urn:microsoft.com/office/officeart/2005/8/layout/target3"/>
    <dgm:cxn modelId="{64F8446F-3207-4879-B715-4B119C5BF745}" type="presParOf" srcId="{333A1088-737F-45CB-B68E-254E46348037}" destId="{FFC9F71D-1B4F-4AD9-A4A6-86ADEFC8AF5C}" srcOrd="10" destOrd="0" presId="urn:microsoft.com/office/officeart/2005/8/layout/target3"/>
    <dgm:cxn modelId="{095BC6B7-4D78-4B35-A6C5-8A4AE14A9FA5}" type="presParOf" srcId="{333A1088-737F-45CB-B68E-254E46348037}" destId="{25B08C86-7E15-44DC-BE7F-FFB55DD49D12}" srcOrd="11" destOrd="0" presId="urn:microsoft.com/office/officeart/2005/8/layout/target3"/>
    <dgm:cxn modelId="{1171E5B8-4BA4-43A8-AE74-D7144E3EB5E1}" type="presParOf" srcId="{333A1088-737F-45CB-B68E-254E46348037}" destId="{76644BE8-9D7C-4C09-B250-3D10AF48CBB7}" srcOrd="12" destOrd="0" presId="urn:microsoft.com/office/officeart/2005/8/layout/target3"/>
    <dgm:cxn modelId="{CAAA5DF8-A29E-43AB-A80C-3E42FAA0F71D}" type="presParOf" srcId="{333A1088-737F-45CB-B68E-254E46348037}" destId="{EE85B701-7295-41C0-BA7A-34D3756A2AE6}" srcOrd="13" destOrd="0" presId="urn:microsoft.com/office/officeart/2005/8/layout/target3"/>
    <dgm:cxn modelId="{2617A7A1-4558-4D63-85AC-BABBDCF86711}" type="presParOf" srcId="{333A1088-737F-45CB-B68E-254E46348037}" destId="{8BEBB6EC-1DAA-4CAC-8A25-BC0FCBD5DBD5}" srcOrd="14" destOrd="0" presId="urn:microsoft.com/office/officeart/2005/8/layout/target3"/>
    <dgm:cxn modelId="{92A7D5BF-43D5-47B6-B2E9-E4BAFA6E8140}" type="presParOf" srcId="{333A1088-737F-45CB-B68E-254E46348037}" destId="{47245941-BE0D-45CD-BCAA-B250090442E4}" srcOrd="15" destOrd="0" presId="urn:microsoft.com/office/officeart/2005/8/layout/target3"/>
    <dgm:cxn modelId="{B196F5E4-A884-49A7-8547-91F0999AFF5A}" type="presParOf" srcId="{333A1088-737F-45CB-B68E-254E46348037}" destId="{D2A9BF8F-FB0A-436B-8C51-BB9244D5D9CD}" srcOrd="16" destOrd="0" presId="urn:microsoft.com/office/officeart/2005/8/layout/target3"/>
    <dgm:cxn modelId="{BF8E1F1B-454C-4170-AE98-3510CE1763DE}" type="presParOf" srcId="{333A1088-737F-45CB-B68E-254E46348037}" destId="{0C548854-67BA-4F28-963B-41EAF5FBB6D2}" srcOrd="17" destOrd="0" presId="urn:microsoft.com/office/officeart/2005/8/layout/target3"/>
    <dgm:cxn modelId="{28D3E651-91A5-46DA-9ED1-4F8044999245}" type="presParOf" srcId="{333A1088-737F-45CB-B68E-254E46348037}" destId="{AED2198E-93D5-4001-81B4-73124B309672}" srcOrd="18" destOrd="0" presId="urn:microsoft.com/office/officeart/2005/8/layout/target3"/>
    <dgm:cxn modelId="{9DAEA587-02F1-4877-A3D2-1AFC0589FCA9}" type="presParOf" srcId="{333A1088-737F-45CB-B68E-254E46348037}" destId="{2BE915AB-18AA-4053-B92C-3BFC9ED204BB}" srcOrd="19" destOrd="0" presId="urn:microsoft.com/office/officeart/2005/8/layout/target3"/>
    <dgm:cxn modelId="{E934C584-F03F-4045-BC1E-3B76DB86F52B}" type="presParOf" srcId="{333A1088-737F-45CB-B68E-254E46348037}" destId="{6BB5E863-4638-4E1D-BFDE-399D028AC4ED}" srcOrd="20" destOrd="0" presId="urn:microsoft.com/office/officeart/2005/8/layout/target3"/>
    <dgm:cxn modelId="{405FCF7F-23C4-4B10-BDFF-DDEC2BDE37EE}" type="presParOf" srcId="{333A1088-737F-45CB-B68E-254E46348037}" destId="{5A5FFA88-C948-4069-8E93-59FA12366E83}" srcOrd="21" destOrd="0" presId="urn:microsoft.com/office/officeart/2005/8/layout/target3"/>
    <dgm:cxn modelId="{D105CB4E-E067-4682-A183-19A800E9C52D}" type="presParOf" srcId="{333A1088-737F-45CB-B68E-254E46348037}" destId="{890E4F0B-2866-4A3F-A3C7-2A14B1797930}" srcOrd="22" destOrd="0" presId="urn:microsoft.com/office/officeart/2005/8/layout/target3"/>
    <dgm:cxn modelId="{D87F9154-6540-4901-8329-DD1F5C842786}" type="presParOf" srcId="{333A1088-737F-45CB-B68E-254E46348037}" destId="{42E43235-49C1-4C1A-A532-6F1D27DA46DA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dirty="0" err="1" smtClean="0"/>
            <a:t>Radoušová</a:t>
          </a:r>
          <a:r>
            <a:rPr lang="cs-CZ" sz="1400" kern="1200" dirty="0" smtClean="0"/>
            <a:t> Marcela 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VY_52_INOVACE_35_Přírodopis </a:t>
          </a:r>
          <a:r>
            <a:rPr lang="cs-CZ" sz="1400" kern="1200" dirty="0" smtClean="0"/>
            <a:t>6. ročník_Hmyz - procvičování 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Hmyz - procvičování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D2A9BF8F-FB0A-436B-8C51-BB9244D5D9CD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C548854-67BA-4F28-963B-41EAF5FBB6D2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duben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4495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8525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621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70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001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0351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0801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673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6347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69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45609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E952E-81FB-417C-91BF-AFDBF0550588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BCE4B1-C10E-4050-9C7E-FC49A0B092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924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54029112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383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Procvičování - hmyz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Anotace</a:t>
            </a:r>
          </a:p>
          <a:p>
            <a:pPr>
              <a:buNone/>
            </a:pPr>
            <a:r>
              <a:rPr lang="cs-CZ" dirty="0" smtClean="0"/>
              <a:t>		-  prezentace pro přírodopis 6. ročník – 					procvičování - hmyz</a:t>
            </a:r>
          </a:p>
          <a:p>
            <a:pPr>
              <a:buNone/>
            </a:pPr>
            <a:r>
              <a:rPr lang="cs-CZ" dirty="0" smtClean="0"/>
              <a:t>		- pro interaktivní tabuli</a:t>
            </a:r>
          </a:p>
          <a:p>
            <a:pPr>
              <a:buNone/>
            </a:pPr>
            <a:r>
              <a:rPr lang="cs-CZ" dirty="0" smtClean="0"/>
              <a:t>		- pomůcky: pracovní listy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325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Procvičování - hmyz</a:t>
            </a:r>
            <a:endParaRPr lang="cs-CZ" sz="3200" b="1" u="sng" dirty="0"/>
          </a:p>
        </p:txBody>
      </p:sp>
      <p:pic>
        <p:nvPicPr>
          <p:cNvPr id="6" name="Picture 2" descr="C:\Users\mradousova\AppData\Local\Microsoft\Windows\Temporary Internet Files\Content.IE5\ZLY2UDOE\MP90040696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90664"/>
            <a:ext cx="4484171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mradousova\AppData\Local\Microsoft\Windows\Temporary Internet Files\Content.IE5\ZLY3C7XA\MC90043803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8498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867036" y="2107402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Napiš název zástupce a popiš ho (2 informace)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2979" y="266744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1.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3452274"/>
            <a:ext cx="2239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2.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509527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Procvičování – hmyz</a:t>
            </a:r>
            <a:br>
              <a:rPr lang="cs-CZ" sz="2800" b="1" dirty="0" smtClean="0"/>
            </a:br>
            <a:r>
              <a:rPr lang="cs-CZ" sz="3200" dirty="0"/>
              <a:t>P</a:t>
            </a:r>
            <a:r>
              <a:rPr lang="cs-CZ" sz="3200" dirty="0" smtClean="0"/>
              <a:t>řiřaď pojmy k obrázkům.</a:t>
            </a:r>
            <a:endParaRPr lang="cs-CZ" sz="32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539552" y="1527484"/>
            <a:ext cx="4038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00B050"/>
                </a:solidFill>
              </a:rPr>
              <a:t>Stejnokřídlí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Vážky</a:t>
            </a:r>
          </a:p>
          <a:p>
            <a:pPr marL="0" indent="0">
              <a:buNone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dirty="0"/>
              <a:t>ž</a:t>
            </a:r>
            <a:r>
              <a:rPr lang="cs-CZ" sz="2400" dirty="0" smtClean="0"/>
              <a:t>ijí u vody</a:t>
            </a:r>
          </a:p>
          <a:p>
            <a:pPr>
              <a:buFontTx/>
              <a:buChar char="-"/>
            </a:pPr>
            <a:r>
              <a:rPr lang="cs-CZ" sz="2400" dirty="0"/>
              <a:t>ž</a:t>
            </a:r>
            <a:r>
              <a:rPr lang="cs-CZ" sz="2400" dirty="0" smtClean="0"/>
              <a:t>ijí v teplých oblastech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Vážka</a:t>
            </a:r>
          </a:p>
          <a:p>
            <a:pPr marL="0" indent="0">
              <a:buNone/>
            </a:pPr>
            <a:r>
              <a:rPr lang="cs-CZ" sz="2400" dirty="0" smtClean="0"/>
              <a:t>Cikáda</a:t>
            </a:r>
          </a:p>
          <a:p>
            <a:pPr marL="0" indent="0">
              <a:buNone/>
            </a:pP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/>
              <a:t>d</a:t>
            </a:r>
            <a:r>
              <a:rPr lang="cs-CZ" sz="2400" dirty="0" smtClean="0"/>
              <a:t>ravé larvy najády</a:t>
            </a:r>
          </a:p>
          <a:p>
            <a:pPr>
              <a:buFontTx/>
              <a:buChar char="-"/>
            </a:pPr>
            <a:r>
              <a:rPr lang="cs-CZ" sz="2400" dirty="0"/>
              <a:t>v</a:t>
            </a:r>
            <a:r>
              <a:rPr lang="cs-CZ" sz="2400" dirty="0" smtClean="0"/>
              <a:t>ydávají cvrčivý zvuk</a:t>
            </a:r>
            <a:endParaRPr lang="cs-CZ" sz="2400" dirty="0"/>
          </a:p>
        </p:txBody>
      </p:sp>
      <p:pic>
        <p:nvPicPr>
          <p:cNvPr id="7" name="Picture 2" descr="C:\Users\mradousova\AppData\Local\Microsoft\Windows\Temporary Internet Files\Content.IE5\ZLY2UDOE\MP900406966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00808"/>
            <a:ext cx="4038600" cy="197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mradousova\AppData\Local\Microsoft\Windows\Temporary Internet Files\Content.IE5\ZLY3C7XA\MC90043803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790466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35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u="sng" dirty="0" smtClean="0"/>
              <a:t>Procvičování - hmyz</a:t>
            </a:r>
            <a:endParaRPr lang="cs-CZ" sz="3200" dirty="0"/>
          </a:p>
        </p:txBody>
      </p:sp>
      <p:pic>
        <p:nvPicPr>
          <p:cNvPr id="4" name="Picture 6" descr="C:\Users\mradousova\AppData\Local\Microsoft\Windows\Temporary Internet Files\Content.IE5\NK1GHB7O\MP900406971[2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77" y="2910799"/>
            <a:ext cx="4239491" cy="309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09733" y="240583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/>
              <a:t>3</a:t>
            </a:r>
            <a:r>
              <a:rPr lang="cs-CZ" sz="2800" b="1" dirty="0" smtClean="0"/>
              <a:t>.</a:t>
            </a:r>
            <a:endParaRPr lang="cs-CZ" sz="2800" b="1" dirty="0"/>
          </a:p>
        </p:txBody>
      </p:sp>
      <p:pic>
        <p:nvPicPr>
          <p:cNvPr id="6" name="Picture 2" descr="C:\Users\mradousova\AppData\Local\Microsoft\Windows\Temporary Internet Files\Content.IE5\NK1GHB7O\MP9004065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082" y="3356992"/>
            <a:ext cx="4475918" cy="323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156176" y="2833772"/>
            <a:ext cx="2239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4.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1331640" y="1700808"/>
            <a:ext cx="5927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Napiš název zástupce a popiš ho (2 informace)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6212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100" b="1" dirty="0" smtClean="0"/>
              <a:t>Procvičování – hmyz</a:t>
            </a:r>
            <a:br>
              <a:rPr lang="cs-CZ" sz="3100" b="1" dirty="0" smtClean="0"/>
            </a:br>
            <a:r>
              <a:rPr lang="cs-CZ" sz="3600" dirty="0" smtClean="0"/>
              <a:t>Přiřaď pojmy k obrázkům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rgbClr val="FF0000"/>
                </a:solidFill>
              </a:rPr>
              <a:t>Ploštice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2060"/>
                </a:solidFill>
              </a:rPr>
              <a:t>Rovnokřídlí</a:t>
            </a:r>
          </a:p>
          <a:p>
            <a:pPr marL="0" indent="0">
              <a:buNone/>
            </a:pPr>
            <a:endParaRPr lang="cs-CZ" sz="2400" b="1" dirty="0" smtClean="0"/>
          </a:p>
          <a:p>
            <a:pPr>
              <a:buFontTx/>
              <a:buChar char="-"/>
            </a:pPr>
            <a:r>
              <a:rPr lang="cs-CZ" sz="2400" dirty="0" smtClean="0"/>
              <a:t>1. pár křídel </a:t>
            </a:r>
            <a:r>
              <a:rPr lang="cs-CZ" sz="2400" dirty="0" err="1" smtClean="0"/>
              <a:t>polokrovky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2 páry blanitých křídel</a:t>
            </a:r>
          </a:p>
          <a:p>
            <a:pPr>
              <a:buFontTx/>
              <a:buChar char="-"/>
            </a:pPr>
            <a:r>
              <a:rPr lang="cs-CZ" sz="2400" dirty="0"/>
              <a:t>b</a:t>
            </a:r>
            <a:r>
              <a:rPr lang="cs-CZ" sz="2400" dirty="0" smtClean="0"/>
              <a:t>ýložravci</a:t>
            </a:r>
          </a:p>
          <a:p>
            <a:pPr>
              <a:buFontTx/>
              <a:buChar char="-"/>
            </a:pPr>
            <a:r>
              <a:rPr lang="cs-CZ" sz="2400" dirty="0"/>
              <a:t>h</a:t>
            </a:r>
            <a:r>
              <a:rPr lang="cs-CZ" sz="2400" dirty="0" smtClean="0"/>
              <a:t>ospodářští škůdci</a:t>
            </a:r>
          </a:p>
          <a:p>
            <a:pPr>
              <a:buFontTx/>
              <a:buChar char="-"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Saranče</a:t>
            </a:r>
          </a:p>
          <a:p>
            <a:pPr marL="0" indent="0">
              <a:buNone/>
            </a:pPr>
            <a:r>
              <a:rPr lang="cs-CZ" sz="2400" dirty="0" smtClean="0"/>
              <a:t>Kněžice</a:t>
            </a:r>
            <a:endParaRPr lang="cs-CZ" sz="2400" dirty="0"/>
          </a:p>
        </p:txBody>
      </p:sp>
      <p:pic>
        <p:nvPicPr>
          <p:cNvPr id="7" name="Picture 2" descr="C:\Users\mradousova\AppData\Local\Microsoft\Windows\Temporary Internet Files\Content.IE5\NK1GHB7O\MP900406523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59" y="1412776"/>
            <a:ext cx="4038600" cy="2187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mradousova\AppData\Local\Microsoft\Windows\Temporary Internet Files\Content.IE5\NK1GHB7O\MP90040697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379" y="3933056"/>
            <a:ext cx="4239491" cy="266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1944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</a:t>
            </a:r>
            <a:endParaRPr lang="cs-CZ" sz="3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http://microsoft.com</a:t>
            </a:r>
          </a:p>
          <a:p>
            <a:pPr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18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107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Procvičování - hmyz</vt:lpstr>
      <vt:lpstr>Procvičování - hmyz</vt:lpstr>
      <vt:lpstr>Procvičování – hmyz Přiřaď pojmy k obrázkům.</vt:lpstr>
      <vt:lpstr>Procvičování - hmyz</vt:lpstr>
      <vt:lpstr>Procvičování – hmyz Přiřaď pojmy k obrázkům.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</dc:title>
  <dc:creator>Radoušová Marcela</dc:creator>
  <cp:lastModifiedBy>Radoušová Marcela</cp:lastModifiedBy>
  <cp:revision>7</cp:revision>
  <dcterms:created xsi:type="dcterms:W3CDTF">2012-05-08T15:02:23Z</dcterms:created>
  <dcterms:modified xsi:type="dcterms:W3CDTF">2012-05-16T12:10:48Z</dcterms:modified>
</cp:coreProperties>
</file>