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7" r:id="rId4"/>
    <p:sldId id="268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VY_12_INOVACE_28_Z_Rasochová_plán pochodové osy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Plán pochodové osy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/>
            <a:t>Číslo </a:t>
          </a:r>
          <a:r>
            <a:rPr lang="cs-CZ" sz="1600" smtClean="0"/>
            <a:t>projektu:cz.1.07/1.4.00/21.2189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ScaleY="114357" custLinFactNeighborX="1038" custLinFactNeighborY="128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701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LinFactNeighborX="270" custLinFactNeighborY="4661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440168"/>
          <a:ext cx="5342993" cy="30375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VY_12_INOVACE_28_Z_Rasochová_plán pochodové osy</a:t>
          </a:r>
          <a:endParaRPr lang="cs-CZ" sz="1600" kern="1200" dirty="0"/>
        </a:p>
      </dsp:txBody>
      <dsp:txXfrm>
        <a:off x="2289854" y="1440168"/>
        <a:ext cx="5342993" cy="837954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185281"/>
          <a:ext cx="5342993" cy="19828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Plán pochodové osy</a:t>
          </a:r>
          <a:endParaRPr lang="cs-CZ" sz="1600" kern="1200" dirty="0"/>
        </a:p>
      </dsp:txBody>
      <dsp:txXfrm>
        <a:off x="2289854" y="2185281"/>
        <a:ext cx="5342993" cy="857431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96347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/>
            <a:t>Číslo </a:t>
          </a:r>
          <a:r>
            <a:rPr lang="cs-CZ" sz="1600" kern="1200" smtClean="0"/>
            <a:t>projektu:cz.1.07/1.4.00/21.2189</a:t>
          </a:r>
          <a:endParaRPr lang="cs-CZ" sz="1600" kern="1200" dirty="0"/>
        </a:p>
      </dsp:txBody>
      <dsp:txXfrm>
        <a:off x="2289854" y="3096347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858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906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050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201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950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25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587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129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233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748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656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580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mapy.cz/#q=Dla%C5%BEkovice&amp;t=s&amp;x=14.006084&amp;y=50.452216&amp;z=12&amp;d=muni_1875_1&amp;l=2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0422397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1880" y="5373216"/>
            <a:ext cx="51125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22.4.2012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877272"/>
            <a:ext cx="8712967" cy="648072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4800" b="1" cap="none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Anotace a metodický pokyn </a:t>
            </a:r>
            <a:endParaRPr lang="cs-CZ" sz="4800" b="1" cap="none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0648"/>
            <a:ext cx="8892480" cy="532859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Materiál určen pro žáky 8. ročníku ZŠP.</a:t>
            </a:r>
          </a:p>
          <a:p>
            <a:r>
              <a:rPr lang="cs-CZ" sz="2800" dirty="0" smtClean="0"/>
              <a:t>Využitelný pro práci s interaktivní tabulí.</a:t>
            </a:r>
          </a:p>
          <a:p>
            <a:r>
              <a:rPr lang="cs-CZ" sz="2800" dirty="0" smtClean="0"/>
              <a:t>Práce s učebnicí zeměpisu pro ZŠ a ZŠP, práce s mapou.</a:t>
            </a:r>
          </a:p>
          <a:p>
            <a:r>
              <a:rPr lang="cs-CZ" sz="2800" dirty="0" smtClean="0"/>
              <a:t>Společná práce – naplánování trasy pod vrch  </a:t>
            </a:r>
            <a:r>
              <a:rPr lang="cs-CZ" sz="2800" dirty="0" err="1" smtClean="0"/>
              <a:t>Planík</a:t>
            </a:r>
            <a:r>
              <a:rPr lang="cs-CZ" sz="2800" dirty="0" smtClean="0"/>
              <a:t> s cílem upálení čarodějnice.</a:t>
            </a:r>
            <a:r>
              <a:rPr lang="cs-CZ" sz="2800" dirty="0"/>
              <a:t> </a:t>
            </a:r>
            <a:endParaRPr lang="cs-CZ" sz="2800" dirty="0" smtClean="0"/>
          </a:p>
          <a:p>
            <a:r>
              <a:rPr lang="cs-CZ" sz="2800" dirty="0" smtClean="0"/>
              <a:t>Žáci </a:t>
            </a:r>
            <a:r>
              <a:rPr lang="cs-CZ" sz="2800" dirty="0"/>
              <a:t>pracují s okopírovanou částí turistické mapy svého </a:t>
            </a:r>
            <a:r>
              <a:rPr lang="cs-CZ" sz="2800" dirty="0" smtClean="0"/>
              <a:t>okolí, kterou rozkliknete na 3.straně prezentace (CÍL CESTY).</a:t>
            </a:r>
            <a:endParaRPr lang="cs-CZ" sz="2800" dirty="0" smtClean="0"/>
          </a:p>
          <a:p>
            <a:r>
              <a:rPr lang="cs-CZ" sz="2800" dirty="0" smtClean="0"/>
              <a:t>Samostatná práce – dle písemných pokynů žáci samostatně pracují s mapou.</a:t>
            </a:r>
          </a:p>
          <a:p>
            <a:r>
              <a:rPr lang="cs-CZ" sz="2800" dirty="0" smtClean="0"/>
              <a:t>Důraz je kladen na čtení s porozuměním.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5157192"/>
            <a:ext cx="8712968" cy="156966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</a:t>
            </a:r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Společná práce – plán pochodové osy</a:t>
            </a:r>
            <a:endParaRPr lang="cs-CZ" sz="4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3272" y="188640"/>
            <a:ext cx="865671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hlinkClick r:id="rId2"/>
              </a:rPr>
              <a:t>CÍL 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hlinkClick r:id="rId2"/>
              </a:rPr>
              <a:t>CESTY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4000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(mapa ke stažení zde)</a:t>
            </a:r>
          </a:p>
          <a:p>
            <a:endParaRPr lang="cs-CZ" sz="4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2. PROSTUDOVÁNÍ  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MAPY</a:t>
            </a:r>
          </a:p>
          <a:p>
            <a:pPr marL="514350" indent="-514350">
              <a:buAutoNum type="arabicPeriod"/>
            </a:pPr>
            <a:endParaRPr lang="cs-CZ" sz="4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marL="514350" indent="-514350">
              <a:buAutoNum type="arabicPeriod"/>
            </a:pP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marL="514350" indent="-514350">
              <a:buAutoNum type="arabicPeriod"/>
            </a:pP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3. VYZNAČENÍ 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ORIENTAČNÍCH BODŮ</a:t>
            </a:r>
          </a:p>
          <a:p>
            <a:endParaRPr lang="cs-CZ" sz="3200" dirty="0" smtClean="0">
              <a:solidFill>
                <a:srgbClr val="00B05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836" y="980728"/>
            <a:ext cx="2563643" cy="2736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4966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8166" y="5949280"/>
            <a:ext cx="8870655" cy="83099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Samostatná práce s mapou</a:t>
            </a:r>
            <a:endParaRPr lang="cs-CZ" sz="4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332656"/>
            <a:ext cx="8553286" cy="698652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1. 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Výchozí místo dej do zeleného kroužku.</a:t>
            </a:r>
          </a:p>
          <a:p>
            <a:endParaRPr lang="cs-CZ" sz="2800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2. Uveď vzdálenost z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dlažkovic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do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chodovlic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</a:p>
          <a:p>
            <a:endParaRPr lang="cs-CZ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3. místa, kde půjdeme po silnici zvýrazni červeně.</a:t>
            </a:r>
          </a:p>
          <a:p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4. Do modrého kroužku dej místo, kde budeme procházet pod vysokým napětím.</a:t>
            </a:r>
          </a:p>
          <a:p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5.Jak se jmenuje místo, kde budeme pálit čarodějnici ? - vybarvi ho žlutě.</a:t>
            </a:r>
          </a:p>
          <a:p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endParaRPr lang="cs-CZ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endParaRPr lang="cs-CZ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5928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229200"/>
            <a:ext cx="8229600" cy="1143000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Použité zdroje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229600" cy="4525963"/>
          </a:xfrm>
        </p:spPr>
        <p:txBody>
          <a:bodyPr>
            <a:normAutofit/>
          </a:bodyPr>
          <a:lstStyle/>
          <a:p>
            <a:pPr indent="-342900"/>
            <a:r>
              <a:rPr lang="cs-CZ" dirty="0" smtClean="0"/>
              <a:t>www.office.microsoft.com</a:t>
            </a:r>
          </a:p>
          <a:p>
            <a:pPr indent="-342900"/>
            <a:r>
              <a:rPr lang="cs-CZ" dirty="0" smtClean="0"/>
              <a:t>Vlastní práce </a:t>
            </a:r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911</TotalTime>
  <Words>224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 a metodický pokyn 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97</cp:revision>
  <cp:lastPrinted>2012-04-22T19:40:26Z</cp:lastPrinted>
  <dcterms:created xsi:type="dcterms:W3CDTF">2011-08-21T15:31:45Z</dcterms:created>
  <dcterms:modified xsi:type="dcterms:W3CDTF">2012-05-21T10:32:26Z</dcterms:modified>
</cp:coreProperties>
</file>