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56" r:id="rId3"/>
    <p:sldId id="257" r:id="rId4"/>
    <p:sldId id="259" r:id="rId5"/>
    <p:sldId id="260" r:id="rId6"/>
    <p:sldId id="258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0C85072-B93C-476E-9853-5F155374520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0F50C9-6F64-4C38-9D83-F3968C5DCD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iki/Bundesrepublik_Deutschland" TargetMode="External"/><Relationship Id="rId2" Type="http://schemas.openxmlformats.org/officeDocument/2006/relationships/hyperlink" Target="http://cs.wikipedia.org/wiki/N%C4%9Bmecko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hyperlink" Target="http://de.wikipedia.org/wiki/Gauck" TargetMode="External"/><Relationship Id="rId4" Type="http://schemas.openxmlformats.org/officeDocument/2006/relationships/hyperlink" Target="http://de.wikipedia.org/wiki/Angela_Merke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08720"/>
            <a:ext cx="8686800" cy="517140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okres Děčín,</a:t>
            </a:r>
          </a:p>
          <a:p>
            <a:pPr>
              <a:buNone/>
            </a:pP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příspěvková organizace</a:t>
            </a:r>
          </a:p>
          <a:p>
            <a:pPr>
              <a:buNone/>
            </a:pP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200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Bundesrepublik</a:t>
            </a:r>
            <a:endParaRPr lang="cs-CZ" sz="22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Deutschland</a:t>
            </a:r>
            <a:endParaRPr lang="cs-CZ" sz="2200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endParaRPr lang="cs-CZ" sz="2200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VY_22_INOVACE_02/III.SADA</a:t>
            </a:r>
          </a:p>
          <a:p>
            <a:pPr>
              <a:buNone/>
            </a:pPr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Anotace: Prezentace slouží pro žáky 9. ročníku k získání </a:t>
            </a:r>
          </a:p>
          <a:p>
            <a:pPr>
              <a:buNone/>
            </a:pPr>
            <a:r>
              <a:rPr lang="cs-CZ" sz="24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základních informací o reáliích Německa</a:t>
            </a:r>
          </a:p>
          <a:p>
            <a:pPr>
              <a:buNone/>
            </a:pPr>
            <a:r>
              <a:rPr lang="cs-CZ" sz="24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Období: leden – květen 2012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7321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285728"/>
            <a:ext cx="7772400" cy="2286016"/>
          </a:xfrm>
        </p:spPr>
        <p:txBody>
          <a:bodyPr>
            <a:noAutofit/>
          </a:bodyPr>
          <a:lstStyle/>
          <a:p>
            <a:pPr algn="ctr"/>
            <a:r>
              <a:rPr lang="cs-CZ" sz="7200" b="1" dirty="0" smtClean="0"/>
              <a:t>BUNDESREPUBLIK DEUTSCHLAND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290"/>
            <a:ext cx="7772400" cy="1508760"/>
          </a:xfrm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4" name="Obrázek 3" descr="C:\Users\Alena\AppData\Local\Microsoft\Windows\Temporary Internet Files\Content.IE5\DA8UQTDM\MP900362682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3286124"/>
            <a:ext cx="365760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845234"/>
          </a:xfrm>
        </p:spPr>
        <p:txBody>
          <a:bodyPr>
            <a:normAutofit/>
          </a:bodyPr>
          <a:lstStyle/>
          <a:p>
            <a:r>
              <a:rPr lang="cs-CZ" cap="none" dirty="0" smtClean="0">
                <a:cs typeface="Arial" pitchFamily="34" charset="0"/>
              </a:rPr>
              <a:t>- </a:t>
            </a:r>
            <a:r>
              <a:rPr lang="cs-CZ" cap="none" dirty="0" err="1" smtClean="0">
                <a:cs typeface="Arial" pitchFamily="34" charset="0"/>
              </a:rPr>
              <a:t>hat</a:t>
            </a:r>
            <a:r>
              <a:rPr lang="cs-CZ" cap="none" dirty="0" smtClean="0">
                <a:cs typeface="Arial" pitchFamily="34" charset="0"/>
              </a:rPr>
              <a:t> 16 </a:t>
            </a:r>
            <a:r>
              <a:rPr lang="cs-CZ" cap="none" dirty="0" err="1" smtClean="0">
                <a:cs typeface="Arial" pitchFamily="34" charset="0"/>
              </a:rPr>
              <a:t>Bundesländer</a:t>
            </a:r>
            <a:endParaRPr lang="cs-CZ" cap="none" dirty="0"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1357298"/>
            <a:ext cx="4429156" cy="5199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76672"/>
            <a:ext cx="8964488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400" dirty="0" smtClean="0"/>
              <a:t> </a:t>
            </a:r>
            <a:r>
              <a:rPr lang="cs-CZ" sz="4400" dirty="0" err="1" smtClean="0"/>
              <a:t>liegt</a:t>
            </a:r>
            <a:r>
              <a:rPr lang="cs-CZ" sz="4400" dirty="0" smtClean="0"/>
              <a:t> in </a:t>
            </a:r>
            <a:r>
              <a:rPr lang="cs-CZ" sz="4400" dirty="0" err="1" smtClean="0"/>
              <a:t>Mitteleuropa</a:t>
            </a:r>
            <a:endParaRPr lang="cs-CZ" sz="4400" dirty="0" smtClean="0"/>
          </a:p>
          <a:p>
            <a:pPr>
              <a:buFont typeface="Wingdings" pitchFamily="2" charset="2"/>
              <a:buChar char="v"/>
            </a:pPr>
            <a:r>
              <a:rPr lang="cs-CZ" sz="4400" dirty="0" smtClean="0"/>
              <a:t> </a:t>
            </a:r>
            <a:r>
              <a:rPr lang="cs-CZ" sz="4400" dirty="0" err="1" smtClean="0"/>
              <a:t>Hauptstadt</a:t>
            </a:r>
            <a:r>
              <a:rPr lang="cs-CZ" sz="4400" dirty="0" smtClean="0"/>
              <a:t> </a:t>
            </a:r>
            <a:r>
              <a:rPr lang="cs-CZ" sz="4400" dirty="0" err="1" smtClean="0"/>
              <a:t>von</a:t>
            </a:r>
            <a:r>
              <a:rPr lang="cs-CZ" sz="4400" dirty="0" smtClean="0"/>
              <a:t> </a:t>
            </a:r>
            <a:r>
              <a:rPr lang="cs-CZ" sz="4400" dirty="0" err="1" smtClean="0"/>
              <a:t>Deutschland</a:t>
            </a:r>
            <a:r>
              <a:rPr lang="cs-CZ" sz="4400" dirty="0" smtClean="0"/>
              <a:t>                        </a:t>
            </a:r>
          </a:p>
          <a:p>
            <a:r>
              <a:rPr lang="cs-CZ" sz="4400" dirty="0" smtClean="0"/>
              <a:t>    </a:t>
            </a:r>
            <a:r>
              <a:rPr lang="cs-CZ" sz="4400" dirty="0" err="1" smtClean="0"/>
              <a:t>hei</a:t>
            </a:r>
            <a:r>
              <a:rPr lang="el-GR" sz="4400" dirty="0" smtClean="0">
                <a:latin typeface="Corbel"/>
              </a:rPr>
              <a:t>β</a:t>
            </a:r>
            <a:r>
              <a:rPr lang="cs-CZ" sz="4400" dirty="0" smtClean="0"/>
              <a:t>t Berlin</a:t>
            </a:r>
          </a:p>
          <a:p>
            <a:pPr>
              <a:buFont typeface="Wingdings" pitchFamily="2" charset="2"/>
              <a:buChar char="v"/>
            </a:pPr>
            <a:r>
              <a:rPr lang="cs-CZ" sz="4400" dirty="0" smtClean="0"/>
              <a:t> </a:t>
            </a:r>
            <a:r>
              <a:rPr lang="cs-CZ" sz="4400" dirty="0" err="1" smtClean="0"/>
              <a:t>hat</a:t>
            </a:r>
            <a:r>
              <a:rPr lang="cs-CZ" sz="4400" dirty="0" smtClean="0"/>
              <a:t> </a:t>
            </a:r>
            <a:r>
              <a:rPr lang="cs-CZ" sz="4400" dirty="0" err="1" smtClean="0"/>
              <a:t>etwa</a:t>
            </a:r>
            <a:r>
              <a:rPr lang="cs-CZ" sz="4400" dirty="0" smtClean="0"/>
              <a:t> 82 </a:t>
            </a:r>
            <a:r>
              <a:rPr lang="cs-CZ" sz="4400" dirty="0" err="1" smtClean="0"/>
              <a:t>Milionen</a:t>
            </a:r>
            <a:r>
              <a:rPr lang="cs-CZ" sz="4400" dirty="0" smtClean="0"/>
              <a:t> </a:t>
            </a:r>
            <a:r>
              <a:rPr lang="cs-CZ" sz="4400" dirty="0" err="1" smtClean="0"/>
              <a:t>Einwohner</a:t>
            </a:r>
            <a:endParaRPr lang="cs-CZ" sz="4400" dirty="0" smtClean="0"/>
          </a:p>
          <a:p>
            <a:pPr>
              <a:buFont typeface="Wingdings" pitchFamily="2" charset="2"/>
              <a:buChar char="v"/>
            </a:pPr>
            <a:r>
              <a:rPr lang="cs-CZ" sz="4400" dirty="0" smtClean="0"/>
              <a:t> </a:t>
            </a:r>
            <a:r>
              <a:rPr lang="cs-CZ" sz="4400" dirty="0" err="1" smtClean="0"/>
              <a:t>die</a:t>
            </a:r>
            <a:r>
              <a:rPr lang="cs-CZ" sz="4400" dirty="0" smtClean="0"/>
              <a:t> </a:t>
            </a:r>
            <a:r>
              <a:rPr lang="cs-CZ" sz="4400" dirty="0" err="1" smtClean="0"/>
              <a:t>wichtigste</a:t>
            </a:r>
            <a:r>
              <a:rPr lang="cs-CZ" sz="4400" dirty="0" smtClean="0"/>
              <a:t> </a:t>
            </a:r>
            <a:r>
              <a:rPr lang="cs-CZ" sz="4400" dirty="0" err="1" smtClean="0"/>
              <a:t>Städte</a:t>
            </a:r>
            <a:r>
              <a:rPr lang="cs-CZ" sz="4400" dirty="0" smtClean="0"/>
              <a:t>:</a:t>
            </a:r>
          </a:p>
          <a:p>
            <a:r>
              <a:rPr lang="cs-CZ" sz="4400" dirty="0" smtClean="0"/>
              <a:t>     Berlin, Hamburg, </a:t>
            </a:r>
            <a:r>
              <a:rPr lang="cs-CZ" sz="4400" dirty="0" err="1" smtClean="0"/>
              <a:t>München</a:t>
            </a:r>
            <a:r>
              <a:rPr lang="cs-CZ" sz="4400" dirty="0" smtClean="0"/>
              <a:t>, </a:t>
            </a:r>
          </a:p>
          <a:p>
            <a:r>
              <a:rPr lang="cs-CZ" sz="4400" dirty="0" smtClean="0"/>
              <a:t>     </a:t>
            </a:r>
            <a:r>
              <a:rPr lang="cs-CZ" sz="4400" dirty="0" err="1" smtClean="0"/>
              <a:t>Leipzig</a:t>
            </a:r>
            <a:r>
              <a:rPr lang="cs-CZ" sz="4400" dirty="0" smtClean="0"/>
              <a:t>, </a:t>
            </a:r>
            <a:r>
              <a:rPr lang="cs-CZ" sz="4400" dirty="0" err="1" smtClean="0"/>
              <a:t>Dresden</a:t>
            </a:r>
            <a:r>
              <a:rPr lang="cs-CZ" sz="4400" dirty="0" smtClean="0"/>
              <a:t>, Frankfurt </a:t>
            </a:r>
          </a:p>
          <a:p>
            <a:r>
              <a:rPr lang="cs-CZ" sz="4400" dirty="0" smtClean="0"/>
              <a:t>     </a:t>
            </a:r>
            <a:r>
              <a:rPr lang="cs-CZ" sz="4400" dirty="0" err="1" smtClean="0"/>
              <a:t>am</a:t>
            </a:r>
            <a:r>
              <a:rPr lang="cs-CZ" sz="4400" dirty="0" smtClean="0"/>
              <a:t> </a:t>
            </a:r>
            <a:r>
              <a:rPr lang="cs-CZ" sz="4400" dirty="0" err="1" smtClean="0"/>
              <a:t>Main</a:t>
            </a:r>
            <a:r>
              <a:rPr lang="cs-CZ" sz="4400" dirty="0" smtClean="0"/>
              <a:t>, Stuttgart, </a:t>
            </a:r>
            <a:r>
              <a:rPr lang="cs-CZ" sz="4400" dirty="0" err="1" smtClean="0"/>
              <a:t>Köln</a:t>
            </a:r>
            <a:endParaRPr lang="cs-CZ" sz="4400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686800" cy="612068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4800" dirty="0" smtClean="0"/>
              <a:t> </a:t>
            </a:r>
            <a:r>
              <a:rPr lang="cs-CZ" sz="4400" dirty="0" smtClean="0"/>
              <a:t>der </a:t>
            </a:r>
            <a:r>
              <a:rPr lang="cs-CZ" sz="4400" dirty="0" err="1" smtClean="0"/>
              <a:t>längste</a:t>
            </a:r>
            <a:r>
              <a:rPr lang="cs-CZ" sz="4400" dirty="0" smtClean="0"/>
              <a:t> </a:t>
            </a:r>
            <a:r>
              <a:rPr lang="cs-CZ" sz="4400" dirty="0" err="1" smtClean="0"/>
              <a:t>Fluss</a:t>
            </a:r>
            <a:r>
              <a:rPr lang="cs-CZ" sz="4400" dirty="0" smtClean="0"/>
              <a:t>: </a:t>
            </a:r>
            <a:r>
              <a:rPr lang="cs-CZ" sz="4400" dirty="0" err="1" smtClean="0"/>
              <a:t>Rhein</a:t>
            </a:r>
            <a:endParaRPr lang="cs-CZ" sz="4400" dirty="0" smtClean="0"/>
          </a:p>
          <a:p>
            <a:pPr>
              <a:buFont typeface="Wingdings" pitchFamily="2" charset="2"/>
              <a:buChar char="v"/>
            </a:pPr>
            <a:r>
              <a:rPr lang="cs-CZ" sz="4400" dirty="0" smtClean="0"/>
              <a:t> der </a:t>
            </a:r>
            <a:r>
              <a:rPr lang="cs-CZ" sz="4400" dirty="0" err="1" smtClean="0"/>
              <a:t>höchste</a:t>
            </a:r>
            <a:r>
              <a:rPr lang="cs-CZ" sz="4400" dirty="0" smtClean="0"/>
              <a:t> </a:t>
            </a:r>
            <a:r>
              <a:rPr lang="cs-CZ" sz="4400" dirty="0" err="1" smtClean="0"/>
              <a:t>Berg</a:t>
            </a:r>
            <a:r>
              <a:rPr lang="cs-CZ" sz="4400" dirty="0" smtClean="0"/>
              <a:t>: Zugspitze</a:t>
            </a:r>
          </a:p>
          <a:p>
            <a:pPr>
              <a:buNone/>
            </a:pPr>
            <a:endParaRPr lang="cs-CZ" sz="1600" dirty="0" smtClean="0"/>
          </a:p>
          <a:p>
            <a:pPr>
              <a:buFont typeface="Wingdings" pitchFamily="2" charset="2"/>
              <a:buChar char="v"/>
            </a:pPr>
            <a:r>
              <a:rPr lang="cs-CZ" sz="4400" dirty="0" smtClean="0"/>
              <a:t> </a:t>
            </a:r>
            <a:r>
              <a:rPr lang="cs-CZ" sz="4400" dirty="0" err="1" smtClean="0"/>
              <a:t>Deutschland</a:t>
            </a:r>
            <a:r>
              <a:rPr lang="cs-CZ" sz="4400" dirty="0" smtClean="0"/>
              <a:t> </a:t>
            </a:r>
            <a:r>
              <a:rPr lang="cs-CZ" sz="4400" dirty="0" err="1" smtClean="0"/>
              <a:t>grentz</a:t>
            </a:r>
            <a:r>
              <a:rPr lang="cs-CZ" sz="4400" dirty="0" smtClean="0"/>
              <a:t> </a:t>
            </a:r>
            <a:r>
              <a:rPr lang="cs-CZ" sz="4400" dirty="0" err="1" smtClean="0"/>
              <a:t>an</a:t>
            </a:r>
            <a:r>
              <a:rPr lang="cs-CZ" sz="4400" dirty="0" smtClean="0"/>
              <a:t>: </a:t>
            </a:r>
          </a:p>
          <a:p>
            <a:pPr>
              <a:buNone/>
            </a:pPr>
            <a:r>
              <a:rPr lang="cs-CZ" sz="4400" dirty="0" smtClean="0"/>
              <a:t>	  </a:t>
            </a:r>
            <a:r>
              <a:rPr lang="cs-CZ" sz="4400" dirty="0" err="1" smtClean="0"/>
              <a:t>Tschechische</a:t>
            </a:r>
            <a:r>
              <a:rPr lang="cs-CZ" sz="4400" dirty="0" smtClean="0"/>
              <a:t> Republik, </a:t>
            </a:r>
          </a:p>
          <a:p>
            <a:pPr>
              <a:buNone/>
            </a:pPr>
            <a:r>
              <a:rPr lang="cs-CZ" sz="4400" dirty="0" smtClean="0"/>
              <a:t>    </a:t>
            </a:r>
            <a:r>
              <a:rPr lang="cs-CZ" sz="4400" dirty="0" err="1" smtClean="0"/>
              <a:t>Dänemark</a:t>
            </a:r>
            <a:r>
              <a:rPr lang="cs-CZ" sz="4400" dirty="0" smtClean="0"/>
              <a:t>, Polen, </a:t>
            </a:r>
            <a:r>
              <a:rPr lang="cs-CZ" sz="4400" dirty="0" err="1" smtClean="0"/>
              <a:t>Österreich</a:t>
            </a:r>
            <a:r>
              <a:rPr lang="cs-CZ" sz="4400" dirty="0" smtClean="0"/>
              <a:t>, </a:t>
            </a:r>
          </a:p>
          <a:p>
            <a:pPr>
              <a:buNone/>
            </a:pPr>
            <a:r>
              <a:rPr lang="cs-CZ" sz="4400" dirty="0" smtClean="0"/>
              <a:t>    </a:t>
            </a:r>
            <a:r>
              <a:rPr lang="cs-CZ" sz="4400" dirty="0" err="1" smtClean="0"/>
              <a:t>Schweiz</a:t>
            </a:r>
            <a:r>
              <a:rPr lang="cs-CZ" sz="4400" dirty="0" smtClean="0"/>
              <a:t>, Luxemburg, </a:t>
            </a:r>
            <a:r>
              <a:rPr lang="cs-CZ" sz="4400" dirty="0" err="1" smtClean="0"/>
              <a:t>Belgien</a:t>
            </a:r>
            <a:r>
              <a:rPr lang="cs-CZ" sz="4400" dirty="0" smtClean="0"/>
              <a:t>,   </a:t>
            </a:r>
          </a:p>
          <a:p>
            <a:pPr>
              <a:buNone/>
            </a:pPr>
            <a:r>
              <a:rPr lang="cs-CZ" sz="4400" dirty="0" smtClean="0"/>
              <a:t>    </a:t>
            </a:r>
            <a:r>
              <a:rPr lang="cs-CZ" sz="4400" dirty="0" err="1" smtClean="0"/>
              <a:t>Frankreich</a:t>
            </a:r>
            <a:r>
              <a:rPr lang="cs-CZ" sz="4400" dirty="0" smtClean="0"/>
              <a:t>, </a:t>
            </a:r>
            <a:r>
              <a:rPr lang="cs-CZ" sz="4400" dirty="0" err="1" smtClean="0"/>
              <a:t>Niederlande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206084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err="1" smtClean="0"/>
              <a:t>Joachim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Gauck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en-US" dirty="0" smtClean="0"/>
              <a:t>*</a:t>
            </a:r>
            <a:r>
              <a:rPr lang="cs-CZ" dirty="0" smtClean="0"/>
              <a:t>24.1. 1940</a:t>
            </a:r>
            <a:br>
              <a:rPr lang="cs-CZ" dirty="0" smtClean="0"/>
            </a:br>
            <a:r>
              <a:rPr lang="cs-CZ" dirty="0" err="1" smtClean="0"/>
              <a:t>Bundespräsident</a:t>
            </a:r>
            <a:r>
              <a:rPr lang="cs-CZ" dirty="0" smtClean="0"/>
              <a:t> </a:t>
            </a:r>
            <a:r>
              <a:rPr lang="cs-CZ" dirty="0" err="1" smtClean="0"/>
              <a:t>seit</a:t>
            </a:r>
            <a:r>
              <a:rPr lang="cs-CZ" dirty="0" smtClean="0"/>
              <a:t> 23. </a:t>
            </a:r>
            <a:r>
              <a:rPr lang="cs-CZ" dirty="0" err="1" smtClean="0"/>
              <a:t>März</a:t>
            </a:r>
            <a:r>
              <a:rPr lang="cs-CZ" dirty="0" smtClean="0"/>
              <a:t> 2012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132856"/>
            <a:ext cx="2892660" cy="45197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900" b="1" dirty="0" smtClean="0"/>
              <a:t>ANGELA MERKEL</a:t>
            </a:r>
            <a:br>
              <a:rPr lang="cs-CZ" sz="4900" b="1" dirty="0" smtClean="0"/>
            </a:br>
            <a:r>
              <a:rPr lang="en-US" sz="4000" b="1" dirty="0" smtClean="0"/>
              <a:t>*</a:t>
            </a:r>
            <a:r>
              <a:rPr lang="cs-CZ" sz="4000" b="1" dirty="0" smtClean="0"/>
              <a:t>17.7.1954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Bundeskanzlerin</a:t>
            </a:r>
            <a:r>
              <a:rPr lang="cs-CZ" dirty="0" smtClean="0"/>
              <a:t> (</a:t>
            </a:r>
            <a:r>
              <a:rPr lang="cs-CZ" dirty="0" err="1" smtClean="0"/>
              <a:t>seit</a:t>
            </a:r>
            <a:r>
              <a:rPr lang="cs-CZ" dirty="0" smtClean="0"/>
              <a:t> 22.11.2005)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7970" y="1864023"/>
            <a:ext cx="3716238" cy="4949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74846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i="1" u="sng" dirty="0" smtClean="0"/>
              <a:t>Použité zdroje:</a:t>
            </a:r>
          </a:p>
          <a:p>
            <a:endParaRPr lang="cs-CZ" sz="1000" b="1" dirty="0" smtClean="0"/>
          </a:p>
          <a:p>
            <a:r>
              <a:rPr lang="cs-CZ" sz="2800" b="1" dirty="0" smtClean="0"/>
              <a:t>Vlastní práce autora</a:t>
            </a:r>
          </a:p>
          <a:p>
            <a:r>
              <a:rPr lang="cs-CZ" sz="2800" b="1" dirty="0" smtClean="0">
                <a:hlinkClick r:id="rId2"/>
              </a:rPr>
              <a:t>http://cs.wikipedia.org/wiki/N%C4%9Bmecko</a:t>
            </a:r>
            <a:endParaRPr lang="cs-CZ" sz="2800" b="1" dirty="0" smtClean="0"/>
          </a:p>
          <a:p>
            <a:r>
              <a:rPr lang="cs-CZ" sz="2800" b="1" dirty="0" smtClean="0">
                <a:hlinkClick r:id="rId3"/>
              </a:rPr>
              <a:t>http://de.wikipedia.org/wiki/Bundesrepublik_Deutschland</a:t>
            </a:r>
            <a:endParaRPr lang="cs-CZ" sz="2800" b="1" dirty="0" smtClean="0"/>
          </a:p>
          <a:p>
            <a:r>
              <a:rPr lang="cs-CZ" sz="2800" b="1" dirty="0" smtClean="0"/>
              <a:t>Obrázky použity z:</a:t>
            </a:r>
          </a:p>
          <a:p>
            <a:endParaRPr lang="cs-CZ" sz="2800" b="1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67544" y="3244334"/>
            <a:ext cx="792088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3200" dirty="0" smtClean="0">
                <a:hlinkClick r:id="rId4"/>
              </a:rPr>
              <a:t>http://de.</a:t>
            </a:r>
            <a:r>
              <a:rPr lang="cs-CZ" sz="3200" dirty="0" err="1" smtClean="0">
                <a:hlinkClick r:id="rId4"/>
              </a:rPr>
              <a:t>wikipedia.org</a:t>
            </a:r>
            <a:r>
              <a:rPr lang="cs-CZ" sz="3200" dirty="0" smtClean="0">
                <a:hlinkClick r:id="rId4"/>
              </a:rPr>
              <a:t>/</a:t>
            </a:r>
            <a:r>
              <a:rPr lang="cs-CZ" sz="3200" dirty="0" err="1" smtClean="0">
                <a:hlinkClick r:id="rId4"/>
              </a:rPr>
              <a:t>wiki</a:t>
            </a:r>
            <a:r>
              <a:rPr lang="cs-CZ" sz="3200" dirty="0" smtClean="0">
                <a:hlinkClick r:id="rId4"/>
              </a:rPr>
              <a:t>/Angela_</a:t>
            </a:r>
            <a:r>
              <a:rPr lang="cs-CZ" sz="3200" dirty="0" err="1" smtClean="0">
                <a:hlinkClick r:id="rId4"/>
              </a:rPr>
              <a:t>Merkel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539552" y="3244334"/>
            <a:ext cx="763284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hlinkClick r:id="rId5"/>
              </a:rPr>
              <a:t>http</a:t>
            </a:r>
            <a:r>
              <a:rPr lang="cs-CZ" sz="3200" dirty="0" smtClean="0">
                <a:hlinkClick r:id="rId5"/>
              </a:rPr>
              <a:t>://de.wikipedia.org/wiki/Gauck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Citováno 26.2.2012</a:t>
            </a:r>
            <a:endParaRPr lang="cs-CZ" sz="32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37321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13087</TotalTime>
  <Words>150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BUNDESREPUBLIK DEUTSCHLAND</vt:lpstr>
      <vt:lpstr>- hat 16 Bundesländer</vt:lpstr>
      <vt:lpstr>Prezentace aplikace PowerPoint</vt:lpstr>
      <vt:lpstr>Prezentace aplikace PowerPoint</vt:lpstr>
      <vt:lpstr>Joachim Gauck  *24.1. 1940 Bundespräsident seit 23. März 2012</vt:lpstr>
      <vt:lpstr>ANGELA MERKEL *17.7.1954 Bundeskanzlerin (seit 22.11.2005)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BUNDESREPUBLIK DEUTSCHLAND</dc:title>
  <dc:creator>Alena</dc:creator>
  <cp:lastModifiedBy>Ucitele4</cp:lastModifiedBy>
  <cp:revision>370</cp:revision>
  <dcterms:created xsi:type="dcterms:W3CDTF">2012-03-07T18:14:02Z</dcterms:created>
  <dcterms:modified xsi:type="dcterms:W3CDTF">2012-05-22T08:15:46Z</dcterms:modified>
</cp:coreProperties>
</file>