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AA028D-2E4A-49DE-A19A-9782D6AFFEB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345CAC-8C6C-4014-9F89-7B5C1DBC3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2730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345CAC-8C6C-4014-9F89-7B5C1DBC3A4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5283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2A00F-CBD7-4756-9EE8-B4D7DD79E232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FD69A-D257-4BFA-9EBE-4E7140E06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51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2A00F-CBD7-4756-9EE8-B4D7DD79E232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FD69A-D257-4BFA-9EBE-4E7140E06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912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2A00F-CBD7-4756-9EE8-B4D7DD79E232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FD69A-D257-4BFA-9EBE-4E7140E06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808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2A00F-CBD7-4756-9EE8-B4D7DD79E232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FD69A-D257-4BFA-9EBE-4E7140E06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5286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2A00F-CBD7-4756-9EE8-B4D7DD79E232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FD69A-D257-4BFA-9EBE-4E7140E06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382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2A00F-CBD7-4756-9EE8-B4D7DD79E232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FD69A-D257-4BFA-9EBE-4E7140E06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61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2A00F-CBD7-4756-9EE8-B4D7DD79E232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FD69A-D257-4BFA-9EBE-4E7140E06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643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2A00F-CBD7-4756-9EE8-B4D7DD79E232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FD69A-D257-4BFA-9EBE-4E7140E06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9525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2A00F-CBD7-4756-9EE8-B4D7DD79E232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FD69A-D257-4BFA-9EBE-4E7140E06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10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2A00F-CBD7-4756-9EE8-B4D7DD79E232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FD69A-D257-4BFA-9EBE-4E7140E06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5926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2A00F-CBD7-4756-9EE8-B4D7DD79E232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FD69A-D257-4BFA-9EBE-4E7140E06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287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2A00F-CBD7-4756-9EE8-B4D7DD79E232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FD69A-D257-4BFA-9EBE-4E7140E06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2779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Období dospělosti a stáří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15616" y="2274838"/>
            <a:ext cx="70567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Název školy:  Základní škola Karla Klíče Hostinné</a:t>
            </a:r>
          </a:p>
          <a:p>
            <a:r>
              <a:rPr lang="cs-CZ" dirty="0" smtClean="0"/>
              <a:t>Autor:  Mgr. Simona Stránská</a:t>
            </a:r>
          </a:p>
          <a:p>
            <a:r>
              <a:rPr lang="cs-CZ" dirty="0" smtClean="0"/>
              <a:t>Název:  VY_32_INOVACE_09_B_20_ Období dospělosti a stáří</a:t>
            </a:r>
          </a:p>
          <a:p>
            <a:r>
              <a:rPr lang="cs-CZ" dirty="0" smtClean="0"/>
              <a:t>Téma:   Přírodověda - Člověk</a:t>
            </a:r>
          </a:p>
          <a:p>
            <a:r>
              <a:rPr lang="cs-CZ" dirty="0" smtClean="0"/>
              <a:t>Číslo projektu: CZ.1.07/1.4.00/21.2131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43711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646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007884"/>
              </p:ext>
            </p:extLst>
          </p:nvPr>
        </p:nvGraphicFramePr>
        <p:xfrm>
          <a:off x="1187624" y="1916832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11. února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16. února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Období dospělosti a stáří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manželství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stáří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304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Období dospělosti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Doba - od 21 let</a:t>
            </a:r>
          </a:p>
          <a:p>
            <a:pPr marL="0" indent="0" algn="ctr">
              <a:buNone/>
            </a:pPr>
            <a:r>
              <a:rPr lang="cs-CZ" b="1" dirty="0" smtClean="0"/>
              <a:t>DOSPĚLÝ ČLOVĚK</a:t>
            </a:r>
          </a:p>
          <a:p>
            <a:pPr>
              <a:buFontTx/>
              <a:buChar char="-"/>
            </a:pPr>
            <a:r>
              <a:rPr lang="cs-CZ" dirty="0" smtClean="0"/>
              <a:t>studuje</a:t>
            </a:r>
          </a:p>
          <a:p>
            <a:pPr>
              <a:buFontTx/>
              <a:buChar char="-"/>
            </a:pPr>
            <a:r>
              <a:rPr lang="cs-CZ" dirty="0" smtClean="0"/>
              <a:t>pracuje</a:t>
            </a:r>
          </a:p>
          <a:p>
            <a:pPr>
              <a:buFontTx/>
              <a:buChar char="-"/>
            </a:pPr>
            <a:r>
              <a:rPr lang="cs-CZ" dirty="0" smtClean="0"/>
              <a:t>cestuje</a:t>
            </a:r>
          </a:p>
          <a:p>
            <a:pPr>
              <a:buFontTx/>
              <a:buChar char="-"/>
            </a:pPr>
            <a:r>
              <a:rPr lang="cs-CZ" dirty="0" smtClean="0"/>
              <a:t>schází se s přáteli</a:t>
            </a:r>
          </a:p>
          <a:p>
            <a:pPr>
              <a:buFontTx/>
              <a:buChar char="-"/>
            </a:pPr>
            <a:r>
              <a:rPr lang="cs-CZ" dirty="0" smtClean="0"/>
              <a:t>věnuje se svým koníčkům</a:t>
            </a:r>
          </a:p>
          <a:p>
            <a:pPr>
              <a:buFontTx/>
              <a:buChar char="-"/>
            </a:pPr>
            <a:r>
              <a:rPr lang="cs-CZ" dirty="0" smtClean="0"/>
              <a:t>zakládá rodinu</a:t>
            </a:r>
          </a:p>
          <a:p>
            <a:pPr>
              <a:buFontTx/>
              <a:buChar char="-"/>
            </a:pPr>
            <a:r>
              <a:rPr lang="cs-CZ" dirty="0" smtClean="0"/>
              <a:t>žena se vdá</a:t>
            </a:r>
          </a:p>
          <a:p>
            <a:pPr>
              <a:buFontTx/>
              <a:buChar char="-"/>
            </a:pPr>
            <a:r>
              <a:rPr lang="cs-CZ" dirty="0" smtClean="0"/>
              <a:t>muž se ožení</a:t>
            </a:r>
          </a:p>
          <a:p>
            <a:pPr>
              <a:buFontTx/>
              <a:buChar char="-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06161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4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6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600"/>
                            </p:stCondLst>
                            <p:childTnLst>
                              <p:par>
                                <p:cTn id="3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400"/>
                            </p:stCondLst>
                            <p:childTnLst>
                              <p:par>
                                <p:cTn id="4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800"/>
                            </p:stCondLst>
                            <p:childTnLst>
                              <p:par>
                                <p:cTn id="4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8400"/>
                            </p:stCondLst>
                            <p:childTnLst>
                              <p:par>
                                <p:cTn id="5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MANŽELSTVÍ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Char char="-"/>
            </a:pPr>
            <a:r>
              <a:rPr lang="cs-CZ" dirty="0" smtClean="0"/>
              <a:t>většinou muž a žena uzavírají svazek manželský</a:t>
            </a:r>
          </a:p>
          <a:p>
            <a:pPr>
              <a:buFontTx/>
              <a:buChar char="-"/>
            </a:pPr>
            <a:r>
              <a:rPr lang="cs-CZ" dirty="0" smtClean="0"/>
              <a:t>zavazují se k povinnostem</a:t>
            </a:r>
          </a:p>
          <a:p>
            <a:pPr>
              <a:buFontTx/>
              <a:buChar char="-"/>
            </a:pPr>
            <a:r>
              <a:rPr lang="cs-CZ" dirty="0" smtClean="0"/>
              <a:t>rovnoprávnost ženy i muže v rodině</a:t>
            </a:r>
          </a:p>
          <a:p>
            <a:pPr>
              <a:buFontTx/>
              <a:buChar char="-"/>
            </a:pPr>
            <a:r>
              <a:rPr lang="cs-CZ" dirty="0" smtClean="0"/>
              <a:t>oba se podílejí na: chodu domácnosti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výchově dětí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výživě dětí</a:t>
            </a:r>
          </a:p>
          <a:p>
            <a:pPr marL="0" indent="0">
              <a:buNone/>
            </a:pPr>
            <a:r>
              <a:rPr lang="cs-CZ" b="1" dirty="0" smtClean="0"/>
              <a:t>HOMOSEXUALITA</a:t>
            </a:r>
          </a:p>
          <a:p>
            <a:pPr marL="0" indent="0">
              <a:buNone/>
            </a:pPr>
            <a:r>
              <a:rPr lang="cs-CZ" dirty="0" smtClean="0"/>
              <a:t>= zamilovanost osoby do stejného pohlaví</a:t>
            </a:r>
          </a:p>
          <a:p>
            <a:pPr marL="0" indent="0">
              <a:buNone/>
            </a:pPr>
            <a:r>
              <a:rPr lang="cs-CZ" b="1" dirty="0" smtClean="0"/>
              <a:t>MUŽI - Gayové</a:t>
            </a: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ŽENY - Lesbičky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657632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7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25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75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1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1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25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1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snižuje se činnost orgánů těla</a:t>
            </a:r>
          </a:p>
          <a:p>
            <a:pPr>
              <a:buFontTx/>
              <a:buChar char="-"/>
            </a:pPr>
            <a:r>
              <a:rPr lang="cs-CZ" dirty="0" smtClean="0"/>
              <a:t>orgány se zmenšují</a:t>
            </a:r>
          </a:p>
          <a:p>
            <a:pPr>
              <a:buFontTx/>
              <a:buChar char="-"/>
            </a:pPr>
            <a:r>
              <a:rPr lang="cs-CZ" dirty="0" smtClean="0"/>
              <a:t>snižuje se hmotnost</a:t>
            </a:r>
          </a:p>
          <a:p>
            <a:pPr>
              <a:buFontTx/>
              <a:buChar char="-"/>
            </a:pPr>
            <a:r>
              <a:rPr lang="cs-CZ" dirty="0" smtClean="0"/>
              <a:t>řídnutí kostí</a:t>
            </a:r>
          </a:p>
          <a:p>
            <a:pPr>
              <a:buFontTx/>
              <a:buChar char="-"/>
            </a:pPr>
            <a:r>
              <a:rPr lang="cs-CZ" dirty="0" smtClean="0"/>
              <a:t>orgány postupně přestávají plnit svoji funkci</a:t>
            </a:r>
          </a:p>
          <a:p>
            <a:pPr>
              <a:buFontTx/>
              <a:buChar char="-"/>
            </a:pPr>
            <a:r>
              <a:rPr lang="cs-CZ" dirty="0" smtClean="0"/>
              <a:t>více nemocí</a:t>
            </a:r>
          </a:p>
          <a:p>
            <a:pPr>
              <a:buFontTx/>
              <a:buChar char="-"/>
            </a:pPr>
            <a:r>
              <a:rPr lang="cs-CZ" dirty="0" smtClean="0"/>
              <a:t>zapomnětlivost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7" name="Picture 3" descr="E:\ba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0" r="4853"/>
          <a:stretch/>
        </p:blipFill>
        <p:spPr bwMode="auto">
          <a:xfrm rot="5400000">
            <a:off x="5943792" y="1409136"/>
            <a:ext cx="294504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53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75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7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25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375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5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25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875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25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1750"/>
                            </p:stCondLst>
                            <p:childTnLst>
                              <p:par>
                                <p:cTn id="6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Na stárnutí se podílí věk a životospráva.</a:t>
            </a:r>
          </a:p>
          <a:p>
            <a:pPr marL="0" indent="0">
              <a:buNone/>
            </a:pPr>
            <a:r>
              <a:rPr lang="cs-CZ" dirty="0" smtClean="0"/>
              <a:t>Průměrná délka života v České republice: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ženy - 78 let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muži - 71 let</a:t>
            </a:r>
          </a:p>
          <a:p>
            <a:pPr marL="0" indent="0">
              <a:buNone/>
            </a:pPr>
            <a:r>
              <a:rPr lang="cs-CZ" dirty="0" smtClean="0"/>
              <a:t>Každý člověk zemře.</a:t>
            </a:r>
          </a:p>
          <a:p>
            <a:pPr marL="0" indent="0">
              <a:buNone/>
            </a:pPr>
            <a:r>
              <a:rPr lang="cs-CZ" dirty="0" smtClean="0"/>
              <a:t>Smrt patří k životu člověka.</a:t>
            </a:r>
          </a:p>
          <a:p>
            <a:pPr marL="0" indent="0">
              <a:buNone/>
            </a:pPr>
            <a:r>
              <a:rPr lang="cs-CZ" b="1" dirty="0" smtClean="0"/>
              <a:t>Smrt</a:t>
            </a:r>
            <a:r>
              <a:rPr lang="cs-CZ" dirty="0" smtClean="0"/>
              <a:t> = zastaví se všechny životně důležité funkce našeho těla, hlavně činnost mozku.</a:t>
            </a:r>
          </a:p>
          <a:p>
            <a:pPr marL="0" indent="0">
              <a:buNone/>
            </a:pPr>
            <a:r>
              <a:rPr lang="cs-CZ" b="1" dirty="0" smtClean="0"/>
              <a:t>Péče o staré lidi :</a:t>
            </a:r>
            <a:r>
              <a:rPr lang="cs-CZ" dirty="0" smtClean="0"/>
              <a:t> HOSPIC - zdravotní zařízení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- péče o nevyléčitelně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nemocné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DOMOVY DŮCHODCŮ</a:t>
            </a:r>
          </a:p>
        </p:txBody>
      </p:sp>
    </p:spTree>
    <p:extLst>
      <p:ext uri="{BB962C8B-B14F-4D97-AF65-F5344CB8AC3E}">
        <p14:creationId xmlns:p14="http://schemas.microsoft.com/office/powerpoint/2010/main" val="3085061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75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25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25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1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1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75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Napiš správné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Co dělá dospělý člověk?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……………………………………………………………………..</a:t>
            </a:r>
          </a:p>
          <a:p>
            <a:pPr marL="0" indent="0">
              <a:buNone/>
            </a:pPr>
            <a:r>
              <a:rPr lang="cs-CZ" dirty="0" smtClean="0"/>
              <a:t>2) Na čem se podílí muž a žena v manželství?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3) Co je to homosexualita?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4) Kdo má v rodině hlavní slovo?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</a:t>
            </a:r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657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5) Co </a:t>
            </a:r>
            <a:r>
              <a:rPr lang="cs-CZ" dirty="0"/>
              <a:t>se děje ve stáří s lidským tělem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6) Jaká </a:t>
            </a:r>
            <a:r>
              <a:rPr lang="cs-CZ" dirty="0"/>
              <a:t>zařízení se mohou postarat o starého </a:t>
            </a:r>
            <a:r>
              <a:rPr lang="cs-CZ" dirty="0" smtClean="0"/>
              <a:t>člověka?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7) Kdy </a:t>
            </a:r>
            <a:r>
              <a:rPr lang="cs-CZ" dirty="0"/>
              <a:t>nastane smrt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946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197994"/>
              </p:ext>
            </p:extLst>
          </p:nvPr>
        </p:nvGraphicFramePr>
        <p:xfrm>
          <a:off x="827584" y="332656"/>
          <a:ext cx="7358114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seznámí 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posledními obdobími 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lidského života.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učebnicím 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Člověk a jeho zdraví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Mgr. Michaela Jančová, Mgr. Marta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Grigárková</a:t>
                      </a: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s.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978-80-7230-229-1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43138"/>
              </p:ext>
            </p:extLst>
          </p:nvPr>
        </p:nvGraphicFramePr>
        <p:xfrm>
          <a:off x="755576" y="4653136"/>
          <a:ext cx="7358114" cy="142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01650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cs-CZ" sz="1800" dirty="0" smtClean="0"/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Fotografie - vlastní zdroj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317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392</Words>
  <Application>Microsoft Office PowerPoint</Application>
  <PresentationFormat>Předvádění na obrazovce (4:3)</PresentationFormat>
  <Paragraphs>99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Období dospělosti a stáří</vt:lpstr>
      <vt:lpstr>Prezentace aplikace PowerPoint</vt:lpstr>
      <vt:lpstr>Období dospělosti</vt:lpstr>
      <vt:lpstr>MANŽELSTVÍ</vt:lpstr>
      <vt:lpstr>Stáří</vt:lpstr>
      <vt:lpstr>Prezentace aplikace PowerPoint</vt:lpstr>
      <vt:lpstr>Napiš správné odpovědi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Období dospělosti a stáří</dc:title>
  <dc:creator>Simona</dc:creator>
  <cp:lastModifiedBy>Učitel</cp:lastModifiedBy>
  <cp:revision>26</cp:revision>
  <dcterms:created xsi:type="dcterms:W3CDTF">2012-02-04T15:23:54Z</dcterms:created>
  <dcterms:modified xsi:type="dcterms:W3CDTF">2012-03-02T15:28:57Z</dcterms:modified>
</cp:coreProperties>
</file>