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61" r:id="rId4"/>
    <p:sldId id="257" r:id="rId5"/>
    <p:sldId id="258" r:id="rId6"/>
    <p:sldId id="259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4460CA4-C23A-48DB-9E85-03257C81610A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0F9FD478-896A-475A-8D82-E8C95351F6C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e.wikipedia.org/wiki/Schweiz" TargetMode="External"/><Relationship Id="rId2" Type="http://schemas.openxmlformats.org/officeDocument/2006/relationships/hyperlink" Target="http://cs.wikipedia.org/wiki/%C5%A0v%C3%BDcarsko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3348984"/>
          </a:xfrm>
        </p:spPr>
        <p:txBody>
          <a:bodyPr/>
          <a:lstStyle/>
          <a:p>
            <a: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Název školy: ZŠ Varnsdorf</a:t>
            </a:r>
            <a:r>
              <a:rPr lang="cs-CZ" sz="2200" spc="5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cs-CZ" sz="2200" spc="5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Edisonova 2821</a:t>
            </a:r>
            <a:r>
              <a:rPr lang="cs-CZ" sz="2200" spc="5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</a:t>
            </a:r>
            <a:r>
              <a:rPr lang="cs-CZ" sz="2200" spc="5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200" spc="5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okres </a:t>
            </a:r>
            <a: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Děčín, příspěvková </a:t>
            </a:r>
            <a:r>
              <a:rPr lang="cs-CZ" sz="2200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organizace</a:t>
            </a:r>
            <a:br>
              <a:rPr lang="cs-CZ" sz="2200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Jazyk a jazyková komunikace, Německý jazyk, </a:t>
            </a:r>
            <a:r>
              <a:rPr lang="cs-CZ" sz="2200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Österreich</a:t>
            </a:r>
            <a: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Autor: Alena </a:t>
            </a:r>
            <a:r>
              <a:rPr lang="cs-CZ" sz="2200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Červášková</a:t>
            </a:r>
            <a: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VY_22_INOVACE_16/III.SADA</a:t>
            </a:r>
            <a:br>
              <a:rPr lang="cs-CZ" sz="2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cs-CZ" sz="2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Anotace: Prezentace slouží žákům 9. ročníku k získání </a:t>
            </a:r>
            <a:b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      základních informací o reáliích Rakouska</a:t>
            </a:r>
            <a:b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cs-CZ" sz="2200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Období: leden – květen 2012</a:t>
            </a:r>
            <a:endParaRPr lang="cs-CZ" sz="2200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73216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5786" y="428604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cs-CZ" sz="8800" dirty="0" smtClean="0"/>
              <a:t>ÖSTERREICH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357430"/>
            <a:ext cx="471490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14290"/>
            <a:ext cx="7772400" cy="9144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785794"/>
            <a:ext cx="7772400" cy="5569766"/>
          </a:xfrm>
        </p:spPr>
        <p:txBody>
          <a:bodyPr>
            <a:normAutofit/>
          </a:bodyPr>
          <a:lstStyle/>
          <a:p>
            <a:r>
              <a:rPr lang="cs-CZ" sz="4400" dirty="0" err="1" smtClean="0"/>
              <a:t>liegt</a:t>
            </a:r>
            <a:r>
              <a:rPr lang="cs-CZ" sz="4400" dirty="0" smtClean="0"/>
              <a:t> in </a:t>
            </a:r>
            <a:r>
              <a:rPr lang="cs-CZ" sz="4400" dirty="0" err="1" smtClean="0"/>
              <a:t>Mitteleuropa</a:t>
            </a:r>
            <a:endParaRPr lang="cs-CZ" sz="4400" dirty="0" smtClean="0"/>
          </a:p>
          <a:p>
            <a:pPr>
              <a:buNone/>
            </a:pPr>
            <a:endParaRPr lang="cs-CZ" sz="1000" dirty="0" smtClean="0"/>
          </a:p>
          <a:p>
            <a:r>
              <a:rPr lang="cs-CZ" sz="4400" dirty="0" err="1" smtClean="0"/>
              <a:t>Hauptstadt</a:t>
            </a:r>
            <a:r>
              <a:rPr lang="cs-CZ" sz="4400" dirty="0" smtClean="0"/>
              <a:t> </a:t>
            </a:r>
            <a:r>
              <a:rPr lang="cs-CZ" sz="4400" dirty="0" err="1" smtClean="0"/>
              <a:t>ist</a:t>
            </a:r>
            <a:r>
              <a:rPr lang="cs-CZ" sz="4400" dirty="0" smtClean="0"/>
              <a:t> </a:t>
            </a:r>
            <a:r>
              <a:rPr lang="cs-CZ" sz="4400" dirty="0" err="1" smtClean="0"/>
              <a:t>Wien</a:t>
            </a:r>
            <a:endParaRPr lang="cs-CZ" sz="4400" dirty="0" smtClean="0"/>
          </a:p>
          <a:p>
            <a:pPr>
              <a:buNone/>
            </a:pPr>
            <a:endParaRPr lang="cs-CZ" sz="1000" dirty="0" smtClean="0"/>
          </a:p>
          <a:p>
            <a:r>
              <a:rPr lang="cs-CZ" sz="4400" dirty="0" err="1" smtClean="0"/>
              <a:t>hat</a:t>
            </a:r>
            <a:r>
              <a:rPr lang="cs-CZ" sz="4400" dirty="0" smtClean="0"/>
              <a:t> </a:t>
            </a:r>
            <a:r>
              <a:rPr lang="cs-CZ" sz="4400" dirty="0" err="1" smtClean="0"/>
              <a:t>etwa</a:t>
            </a:r>
            <a:r>
              <a:rPr lang="cs-CZ" sz="4400" dirty="0" smtClean="0"/>
              <a:t> 8.4  </a:t>
            </a:r>
            <a:r>
              <a:rPr lang="cs-CZ" sz="4400" dirty="0" err="1" smtClean="0"/>
              <a:t>Millionen</a:t>
            </a:r>
            <a:r>
              <a:rPr lang="cs-CZ" sz="4400" dirty="0" smtClean="0"/>
              <a:t> </a:t>
            </a:r>
            <a:r>
              <a:rPr lang="cs-CZ" sz="4400" dirty="0" err="1" smtClean="0"/>
              <a:t>Einwohner</a:t>
            </a:r>
            <a:endParaRPr lang="cs-CZ" sz="4400" dirty="0" smtClean="0"/>
          </a:p>
          <a:p>
            <a:pPr>
              <a:buNone/>
            </a:pPr>
            <a:endParaRPr lang="cs-CZ" sz="1000" dirty="0" smtClean="0"/>
          </a:p>
        </p:txBody>
      </p:sp>
      <p:pic>
        <p:nvPicPr>
          <p:cNvPr id="4" name="Obrázek 3" descr="C:\Users\Alena\AppData\Local\Microsoft\Windows\Temporary Internet Files\Content.IE5\3SS2OEEU\MC900349413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8992" y="4000504"/>
            <a:ext cx="3571900" cy="2138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714356"/>
            <a:ext cx="7772400" cy="5641204"/>
          </a:xfrm>
        </p:spPr>
        <p:txBody>
          <a:bodyPr>
            <a:normAutofit/>
          </a:bodyPr>
          <a:lstStyle/>
          <a:p>
            <a:r>
              <a:rPr lang="cs-CZ" sz="4400" dirty="0" err="1" smtClean="0"/>
              <a:t>Hat</a:t>
            </a:r>
            <a:r>
              <a:rPr lang="cs-CZ" sz="4400" dirty="0" smtClean="0"/>
              <a:t> 9 </a:t>
            </a:r>
            <a:r>
              <a:rPr lang="cs-CZ" sz="4400" dirty="0" err="1" smtClean="0"/>
              <a:t>Bundesländer</a:t>
            </a:r>
            <a:endParaRPr lang="cs-CZ" sz="4400" dirty="0" smtClean="0"/>
          </a:p>
          <a:p>
            <a:pPr>
              <a:buNone/>
            </a:pPr>
            <a:endParaRPr lang="cs-CZ" sz="1000" dirty="0" smtClean="0"/>
          </a:p>
          <a:p>
            <a:r>
              <a:rPr lang="cs-CZ" sz="4400" dirty="0" err="1" smtClean="0"/>
              <a:t>Bundespräsident</a:t>
            </a:r>
            <a:r>
              <a:rPr lang="cs-CZ" sz="4400" dirty="0" smtClean="0"/>
              <a:t> </a:t>
            </a:r>
            <a:r>
              <a:rPr lang="cs-CZ" sz="4400" dirty="0" err="1" smtClean="0"/>
              <a:t>hei</a:t>
            </a:r>
            <a:r>
              <a:rPr lang="el-GR" sz="4400" dirty="0" smtClean="0"/>
              <a:t>β</a:t>
            </a:r>
            <a:r>
              <a:rPr lang="cs-CZ" sz="4400" dirty="0" smtClean="0"/>
              <a:t>t </a:t>
            </a:r>
            <a:r>
              <a:rPr lang="cs-CZ" sz="4400" dirty="0" err="1" smtClean="0"/>
              <a:t>Heinz</a:t>
            </a:r>
            <a:r>
              <a:rPr lang="cs-CZ" sz="4400" dirty="0" smtClean="0"/>
              <a:t> Fischer</a:t>
            </a:r>
          </a:p>
          <a:p>
            <a:pPr>
              <a:buNone/>
            </a:pPr>
            <a:endParaRPr lang="cs-CZ" sz="1000" dirty="0" smtClean="0"/>
          </a:p>
          <a:p>
            <a:r>
              <a:rPr lang="de-DE" sz="4400" dirty="0" smtClean="0"/>
              <a:t>Seit 1995 ist Österreich Mitglied der</a:t>
            </a:r>
            <a:r>
              <a:rPr lang="cs-CZ" sz="4400" dirty="0" smtClean="0"/>
              <a:t> </a:t>
            </a:r>
            <a:r>
              <a:rPr lang="cs-CZ" sz="4400" dirty="0" err="1" smtClean="0"/>
              <a:t>Europäischen</a:t>
            </a:r>
            <a:r>
              <a:rPr lang="cs-CZ" sz="4400" dirty="0" smtClean="0"/>
              <a:t> Union</a:t>
            </a:r>
          </a:p>
          <a:p>
            <a:endParaRPr lang="cs-CZ" sz="1000" dirty="0" smtClean="0">
              <a:solidFill>
                <a:schemeClr val="bg1"/>
              </a:solidFill>
            </a:endParaRPr>
          </a:p>
          <a:p>
            <a:endParaRPr lang="cs-CZ" sz="4400" dirty="0" smtClean="0">
              <a:solidFill>
                <a:schemeClr val="bg1"/>
              </a:solidFill>
            </a:endParaRPr>
          </a:p>
          <a:p>
            <a:endParaRPr lang="cs-CZ" sz="44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500042"/>
            <a:ext cx="7772400" cy="585551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4400" dirty="0" err="1" smtClean="0"/>
              <a:t>im</a:t>
            </a:r>
            <a:r>
              <a:rPr lang="cs-CZ" sz="4400" dirty="0" smtClean="0"/>
              <a:t> </a:t>
            </a:r>
            <a:r>
              <a:rPr lang="cs-CZ" sz="4400" dirty="0" err="1" smtClean="0"/>
              <a:t>Norden</a:t>
            </a:r>
            <a:r>
              <a:rPr lang="cs-CZ" sz="4400" dirty="0" smtClean="0"/>
              <a:t> </a:t>
            </a:r>
            <a:r>
              <a:rPr lang="cs-CZ" sz="4400" dirty="0" err="1" smtClean="0"/>
              <a:t>grenzt</a:t>
            </a:r>
            <a:r>
              <a:rPr lang="cs-CZ" sz="4400" dirty="0" smtClean="0"/>
              <a:t> </a:t>
            </a:r>
            <a:r>
              <a:rPr lang="cs-CZ" sz="4400" dirty="0" err="1" smtClean="0"/>
              <a:t>Österreich</a:t>
            </a:r>
            <a:r>
              <a:rPr lang="cs-CZ" sz="4400" dirty="0" smtClean="0"/>
              <a:t> </a:t>
            </a:r>
            <a:r>
              <a:rPr lang="cs-CZ" sz="4400" dirty="0" err="1" smtClean="0"/>
              <a:t>an</a:t>
            </a:r>
            <a:r>
              <a:rPr lang="cs-CZ" sz="4400" dirty="0" smtClean="0"/>
              <a:t> </a:t>
            </a:r>
            <a:r>
              <a:rPr lang="cs-CZ" sz="4400" dirty="0" err="1" smtClean="0"/>
              <a:t>Deutschland</a:t>
            </a:r>
            <a:r>
              <a:rPr lang="cs-CZ" sz="4400" dirty="0" smtClean="0"/>
              <a:t> </a:t>
            </a:r>
            <a:r>
              <a:rPr lang="cs-CZ" sz="4400" dirty="0" err="1" smtClean="0"/>
              <a:t>und</a:t>
            </a:r>
            <a:r>
              <a:rPr lang="cs-CZ" sz="4400" dirty="0" smtClean="0"/>
              <a:t> </a:t>
            </a:r>
            <a:r>
              <a:rPr lang="cs-CZ" sz="4400" dirty="0" err="1" smtClean="0"/>
              <a:t>Tschechien</a:t>
            </a:r>
            <a:r>
              <a:rPr lang="cs-CZ" sz="4400" dirty="0" smtClean="0"/>
              <a:t>, </a:t>
            </a:r>
            <a:r>
              <a:rPr lang="cs-CZ" sz="4400" dirty="0" err="1" smtClean="0"/>
              <a:t>im</a:t>
            </a:r>
            <a:r>
              <a:rPr lang="cs-CZ" sz="4400" dirty="0" smtClean="0"/>
              <a:t> Osten </a:t>
            </a:r>
            <a:r>
              <a:rPr lang="cs-CZ" sz="4400" dirty="0" err="1" smtClean="0"/>
              <a:t>an</a:t>
            </a:r>
            <a:r>
              <a:rPr lang="cs-CZ" sz="4400" dirty="0" smtClean="0"/>
              <a:t> </a:t>
            </a:r>
            <a:r>
              <a:rPr lang="cs-CZ" sz="4400" dirty="0" err="1" smtClean="0"/>
              <a:t>die</a:t>
            </a:r>
            <a:r>
              <a:rPr lang="cs-CZ" sz="4400" dirty="0" smtClean="0"/>
              <a:t> </a:t>
            </a:r>
            <a:r>
              <a:rPr lang="cs-CZ" sz="4400" dirty="0" err="1" smtClean="0"/>
              <a:t>Slowakei</a:t>
            </a:r>
            <a:r>
              <a:rPr lang="cs-CZ" sz="4400" dirty="0" smtClean="0"/>
              <a:t> </a:t>
            </a:r>
            <a:r>
              <a:rPr lang="cs-CZ" sz="4400" dirty="0" err="1" smtClean="0"/>
              <a:t>und</a:t>
            </a:r>
            <a:r>
              <a:rPr lang="cs-CZ" sz="4400" dirty="0" smtClean="0"/>
              <a:t> </a:t>
            </a:r>
            <a:r>
              <a:rPr lang="cs-CZ" sz="4400" dirty="0" err="1" smtClean="0"/>
              <a:t>Ungarn</a:t>
            </a:r>
            <a:r>
              <a:rPr lang="cs-CZ" sz="4400" dirty="0" smtClean="0"/>
              <a:t>, </a:t>
            </a:r>
            <a:r>
              <a:rPr lang="cs-CZ" sz="4400" dirty="0" err="1" smtClean="0"/>
              <a:t>im</a:t>
            </a:r>
            <a:r>
              <a:rPr lang="cs-CZ" sz="4400" dirty="0" smtClean="0"/>
              <a:t> </a:t>
            </a:r>
            <a:r>
              <a:rPr lang="cs-CZ" sz="4400" dirty="0" err="1" smtClean="0"/>
              <a:t>Süden</a:t>
            </a:r>
            <a:r>
              <a:rPr lang="cs-CZ" sz="4400" dirty="0" smtClean="0"/>
              <a:t> </a:t>
            </a:r>
            <a:r>
              <a:rPr lang="cs-CZ" sz="4400" dirty="0" err="1" smtClean="0"/>
              <a:t>an</a:t>
            </a:r>
            <a:r>
              <a:rPr lang="cs-CZ" sz="4400" dirty="0" smtClean="0"/>
              <a:t> </a:t>
            </a:r>
            <a:r>
              <a:rPr lang="cs-CZ" sz="4400" dirty="0" err="1" smtClean="0"/>
              <a:t>Slowenien</a:t>
            </a:r>
            <a:r>
              <a:rPr lang="cs-CZ" sz="4400" dirty="0" smtClean="0"/>
              <a:t> </a:t>
            </a:r>
            <a:r>
              <a:rPr lang="cs-CZ" sz="4400" dirty="0" err="1" smtClean="0"/>
              <a:t>und</a:t>
            </a:r>
            <a:r>
              <a:rPr lang="cs-CZ" sz="4400" dirty="0" smtClean="0"/>
              <a:t> </a:t>
            </a:r>
            <a:r>
              <a:rPr lang="cs-CZ" sz="4400" dirty="0" err="1" smtClean="0"/>
              <a:t>Italien</a:t>
            </a:r>
            <a:r>
              <a:rPr lang="cs-CZ" sz="4400" dirty="0" smtClean="0"/>
              <a:t> </a:t>
            </a:r>
            <a:r>
              <a:rPr lang="cs-CZ" sz="4400" dirty="0" err="1" smtClean="0"/>
              <a:t>und</a:t>
            </a:r>
            <a:r>
              <a:rPr lang="cs-CZ" sz="4400" dirty="0" smtClean="0"/>
              <a:t> </a:t>
            </a:r>
            <a:r>
              <a:rPr lang="cs-CZ" sz="4400" dirty="0" err="1" smtClean="0"/>
              <a:t>im</a:t>
            </a:r>
            <a:r>
              <a:rPr lang="cs-CZ" sz="4400" dirty="0" smtClean="0"/>
              <a:t> </a:t>
            </a:r>
            <a:r>
              <a:rPr lang="cs-CZ" sz="4400" dirty="0" err="1" smtClean="0"/>
              <a:t>Westen</a:t>
            </a:r>
            <a:r>
              <a:rPr lang="cs-CZ" sz="4400" dirty="0" smtClean="0"/>
              <a:t> </a:t>
            </a:r>
            <a:r>
              <a:rPr lang="cs-CZ" sz="4400" dirty="0" err="1" smtClean="0"/>
              <a:t>an</a:t>
            </a:r>
            <a:r>
              <a:rPr lang="cs-CZ" sz="4400" dirty="0" smtClean="0"/>
              <a:t> </a:t>
            </a:r>
            <a:r>
              <a:rPr lang="cs-CZ" sz="4400" dirty="0" err="1" smtClean="0"/>
              <a:t>die</a:t>
            </a:r>
            <a:r>
              <a:rPr lang="cs-CZ" sz="4400" dirty="0" smtClean="0"/>
              <a:t> </a:t>
            </a:r>
            <a:r>
              <a:rPr lang="cs-CZ" sz="4400" dirty="0" err="1" smtClean="0"/>
              <a:t>Schweiz</a:t>
            </a:r>
            <a:r>
              <a:rPr lang="cs-CZ" sz="4400" dirty="0" smtClean="0"/>
              <a:t> </a:t>
            </a:r>
            <a:r>
              <a:rPr lang="cs-CZ" sz="4400" dirty="0" err="1" smtClean="0"/>
              <a:t>und</a:t>
            </a:r>
            <a:r>
              <a:rPr lang="cs-CZ" sz="4400" dirty="0" smtClean="0"/>
              <a:t> Liechtenstein</a:t>
            </a:r>
            <a:endParaRPr lang="cs-CZ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714356"/>
            <a:ext cx="7772400" cy="5641204"/>
          </a:xfrm>
        </p:spPr>
        <p:txBody>
          <a:bodyPr>
            <a:normAutofit fontScale="92500" lnSpcReduction="10000"/>
          </a:bodyPr>
          <a:lstStyle/>
          <a:p>
            <a:r>
              <a:rPr lang="cs-CZ" sz="4800" dirty="0" err="1" smtClean="0"/>
              <a:t>die</a:t>
            </a:r>
            <a:r>
              <a:rPr lang="cs-CZ" sz="4800" dirty="0" smtClean="0"/>
              <a:t> </a:t>
            </a:r>
            <a:r>
              <a:rPr lang="cs-CZ" sz="4800" dirty="0" err="1" smtClean="0"/>
              <a:t>heutige</a:t>
            </a:r>
            <a:r>
              <a:rPr lang="cs-CZ" sz="4800" dirty="0" smtClean="0"/>
              <a:t> Republik </a:t>
            </a:r>
            <a:r>
              <a:rPr lang="cs-CZ" sz="4800" dirty="0" err="1" smtClean="0"/>
              <a:t>entstand</a:t>
            </a:r>
            <a:r>
              <a:rPr lang="cs-CZ" sz="4800" dirty="0" smtClean="0"/>
              <a:t> nach </a:t>
            </a:r>
            <a:r>
              <a:rPr lang="cs-CZ" sz="4800" dirty="0" err="1" smtClean="0"/>
              <a:t>dem</a:t>
            </a:r>
            <a:r>
              <a:rPr lang="cs-CZ" sz="4800" dirty="0" smtClean="0"/>
              <a:t> </a:t>
            </a:r>
            <a:r>
              <a:rPr lang="cs-CZ" sz="4800" dirty="0" err="1" smtClean="0"/>
              <a:t>Ersten</a:t>
            </a:r>
            <a:r>
              <a:rPr lang="cs-CZ" sz="4800" dirty="0" smtClean="0"/>
              <a:t> </a:t>
            </a:r>
            <a:r>
              <a:rPr lang="cs-CZ" sz="4800" dirty="0" err="1" smtClean="0"/>
              <a:t>Weltkrieg</a:t>
            </a:r>
            <a:r>
              <a:rPr lang="cs-CZ" sz="4800" dirty="0" smtClean="0"/>
              <a:t> </a:t>
            </a:r>
            <a:r>
              <a:rPr lang="cs-CZ" sz="4800" dirty="0" err="1" smtClean="0"/>
              <a:t>im</a:t>
            </a:r>
            <a:r>
              <a:rPr lang="cs-CZ" sz="4800" dirty="0" smtClean="0"/>
              <a:t> </a:t>
            </a:r>
            <a:r>
              <a:rPr lang="cs-CZ" sz="4800" dirty="0" err="1" smtClean="0"/>
              <a:t>Jahre</a:t>
            </a:r>
            <a:r>
              <a:rPr lang="cs-CZ" sz="4800" dirty="0" smtClean="0"/>
              <a:t> 1918</a:t>
            </a:r>
          </a:p>
          <a:p>
            <a:endParaRPr lang="cs-CZ" sz="1000" dirty="0" smtClean="0"/>
          </a:p>
          <a:p>
            <a:r>
              <a:rPr lang="cs-CZ" sz="4800" dirty="0" smtClean="0"/>
              <a:t>in den </a:t>
            </a:r>
            <a:r>
              <a:rPr lang="cs-CZ" sz="4800" dirty="0" err="1" smtClean="0"/>
              <a:t>Jahren</a:t>
            </a:r>
            <a:r>
              <a:rPr lang="cs-CZ" sz="4800" dirty="0" smtClean="0"/>
              <a:t> </a:t>
            </a:r>
            <a:r>
              <a:rPr lang="de-DE" sz="4800" dirty="0" smtClean="0"/>
              <a:t>1938–1945 war Österreich Teil des</a:t>
            </a:r>
            <a:r>
              <a:rPr lang="cs-CZ" sz="4800" dirty="0" smtClean="0"/>
              <a:t> </a:t>
            </a:r>
            <a:r>
              <a:rPr lang="cs-CZ" sz="4800" dirty="0" err="1" smtClean="0"/>
              <a:t>Deutschen</a:t>
            </a:r>
            <a:r>
              <a:rPr lang="cs-CZ" sz="4800" dirty="0" smtClean="0"/>
              <a:t> </a:t>
            </a:r>
            <a:r>
              <a:rPr lang="cs-CZ" sz="4800" dirty="0" err="1" smtClean="0"/>
              <a:t>Reiches</a:t>
            </a:r>
            <a:endParaRPr lang="cs-CZ" sz="4800" dirty="0" smtClean="0"/>
          </a:p>
          <a:p>
            <a:endParaRPr lang="cs-CZ" sz="1100" dirty="0" smtClean="0"/>
          </a:p>
          <a:p>
            <a:r>
              <a:rPr lang="cs-CZ" sz="4800" dirty="0" err="1" smtClean="0"/>
              <a:t>seit</a:t>
            </a:r>
            <a:r>
              <a:rPr lang="cs-CZ" sz="4800" dirty="0" smtClean="0"/>
              <a:t> </a:t>
            </a:r>
            <a:r>
              <a:rPr lang="cs-CZ" sz="4800" dirty="0" err="1" smtClean="0"/>
              <a:t>dem</a:t>
            </a:r>
            <a:r>
              <a:rPr lang="cs-CZ" sz="4800" dirty="0" smtClean="0"/>
              <a:t> </a:t>
            </a:r>
            <a:r>
              <a:rPr lang="cs-CZ" sz="4800" dirty="0" err="1" smtClean="0"/>
              <a:t>Jahre</a:t>
            </a:r>
            <a:r>
              <a:rPr lang="cs-CZ" sz="4800" dirty="0" smtClean="0"/>
              <a:t> 1955 </a:t>
            </a:r>
            <a:r>
              <a:rPr lang="cs-CZ" sz="4800" smtClean="0"/>
              <a:t>ist </a:t>
            </a:r>
            <a:r>
              <a:rPr lang="cs-CZ" sz="4800" dirty="0" err="1" smtClean="0"/>
              <a:t>Österreich</a:t>
            </a:r>
            <a:r>
              <a:rPr lang="cs-CZ" sz="4800" dirty="0" smtClean="0"/>
              <a:t> </a:t>
            </a:r>
            <a:r>
              <a:rPr lang="cs-CZ" sz="4800" dirty="0" err="1" smtClean="0"/>
              <a:t>neutral</a:t>
            </a:r>
            <a:endParaRPr lang="cs-CZ" sz="4800" dirty="0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 smtClean="0"/>
              <a:t>- Vlastní práce autora</a:t>
            </a:r>
            <a:br>
              <a:rPr lang="cs-CZ" sz="2800" dirty="0" smtClean="0"/>
            </a:br>
            <a:r>
              <a:rPr lang="cs-CZ" sz="2800" dirty="0" smtClean="0">
                <a:hlinkClick r:id="rId2"/>
              </a:rPr>
              <a:t>http://cs.wikipedia.org/wiki/%C5%A0v%C3%BDcarsko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>
                <a:hlinkClick r:id="rId3"/>
              </a:rPr>
              <a:t>http://de.wikipedia.org/wiki/Schweiz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- Obrázky použity z   </a:t>
            </a:r>
            <a:br>
              <a:rPr lang="cs-CZ" sz="2800" dirty="0" smtClean="0"/>
            </a:br>
            <a:r>
              <a:rPr lang="cs-CZ" sz="2800" dirty="0"/>
              <a:t> </a:t>
            </a:r>
            <a:r>
              <a:rPr lang="cs-CZ" sz="2800" dirty="0" smtClean="0"/>
              <a:t> www.office.microsoft.com</a:t>
            </a:r>
            <a:br>
              <a:rPr lang="cs-CZ" sz="2800" dirty="0" smtClean="0"/>
            </a:br>
            <a:r>
              <a:rPr lang="cs-CZ" sz="2800" dirty="0" smtClean="0"/>
              <a:t>- citováno 12.2.2012</a:t>
            </a: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3615" y="5373216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146</TotalTime>
  <Words>100</Words>
  <Application>Microsoft Office PowerPoint</Application>
  <PresentationFormat>Předvádění na obrazovce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Metro</vt:lpstr>
      <vt:lpstr>Název školy: ZŠ Varnsdorf, Edisonova 2821,  okres Děčín, příspěvková organizace Jazyk a jazyková komunikace, Německý jazyk, Österreich Autor: Alena Červášková Název materiálu: VY_22_INOVACE_16/III.SADA   Anotace: Prezentace slouží žákům 9. ročníku k získání                 základních informací o reáliích Rakouska Období: leden – květen 2012</vt:lpstr>
      <vt:lpstr>ÖSTERREICH</vt:lpstr>
      <vt:lpstr>Snímek 3</vt:lpstr>
      <vt:lpstr>Snímek 4</vt:lpstr>
      <vt:lpstr>Snímek 5</vt:lpstr>
      <vt:lpstr>Snímek 6</vt:lpstr>
      <vt:lpstr>Použité zdroje:  - Vlastní práce autora http://cs.wikipedia.org/wiki/%C5%A0v%C3%BDcarsko http://de.wikipedia.org/wiki/Schweiz - Obrázky použity z      www.office.microsoft.com - citováno 12.2.2012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ÖSTERREICH</dc:title>
  <dc:creator>Alena</dc:creator>
  <cp:lastModifiedBy>Rumcajs</cp:lastModifiedBy>
  <cp:revision>19</cp:revision>
  <dcterms:created xsi:type="dcterms:W3CDTF">2012-03-08T19:00:51Z</dcterms:created>
  <dcterms:modified xsi:type="dcterms:W3CDTF">2012-05-22T14:19:40Z</dcterms:modified>
</cp:coreProperties>
</file>