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8" r:id="rId4"/>
    <p:sldId id="260" r:id="rId5"/>
    <p:sldId id="259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1EEAC2B-EF26-4075-8A6B-438CF5FDFF23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76672"/>
            <a:ext cx="8077200" cy="3888432"/>
          </a:xfrm>
        </p:spPr>
        <p:txBody>
          <a:bodyPr>
            <a:normAutofit fontScale="92500" lnSpcReduction="20000"/>
          </a:bodyPr>
          <a:lstStyle/>
          <a:p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</a:t>
            </a:r>
          </a:p>
          <a:p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okres Děčín, příspěvková </a:t>
            </a:r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</a:p>
          <a:p>
            <a:endParaRPr lang="cs-CZ" sz="24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spc="50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Perfektum sloves haben a </a:t>
            </a:r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sein</a:t>
            </a:r>
          </a:p>
          <a:p>
            <a:endParaRPr lang="cs-CZ" sz="24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400" spc="50" dirty="0" err="1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4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VY_22_INOVACE_17/III.SADA</a:t>
            </a:r>
          </a:p>
          <a:p>
            <a:endParaRPr lang="cs-CZ" sz="2400" b="1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400" b="1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slouží žákům 2. stupně k výkladu </a:t>
            </a:r>
          </a:p>
          <a:p>
            <a:r>
              <a:rPr lang="cs-CZ" sz="2400" spc="50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perfekta sloves </a:t>
            </a:r>
            <a:r>
              <a:rPr lang="cs-CZ" sz="2400" spc="50" dirty="0" err="1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haben</a:t>
            </a:r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 </a:t>
            </a:r>
            <a:r>
              <a:rPr lang="cs-CZ" sz="2400" spc="50" dirty="0" err="1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sein</a:t>
            </a:r>
            <a:endParaRPr lang="cs-CZ" sz="24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sz="24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3357562"/>
            <a:ext cx="8077200" cy="1673352"/>
          </a:xfrm>
        </p:spPr>
        <p:txBody>
          <a:bodyPr>
            <a:noAutofit/>
          </a:bodyPr>
          <a:lstStyle/>
          <a:p>
            <a:pPr algn="ctr"/>
            <a:r>
              <a:rPr lang="cs-CZ" sz="6200" dirty="0" smtClean="0"/>
              <a:t>PERFEKTUM  SLOVES HABEN  A  SEIN</a:t>
            </a:r>
            <a:endParaRPr lang="cs-CZ" sz="6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7615262" cy="5357826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cs-CZ" sz="200" dirty="0" smtClean="0"/>
          </a:p>
          <a:p>
            <a:r>
              <a:rPr lang="cs-CZ" sz="4000" dirty="0" smtClean="0"/>
              <a:t> </a:t>
            </a:r>
            <a:r>
              <a:rPr lang="cs-CZ" sz="4300" b="1" i="1" dirty="0" smtClean="0">
                <a:solidFill>
                  <a:schemeClr val="accent5">
                    <a:lumMod val="75000"/>
                  </a:schemeClr>
                </a:solidFill>
              </a:rPr>
              <a:t>Perfektum</a:t>
            </a:r>
            <a:r>
              <a:rPr lang="cs-CZ" sz="4300" dirty="0" smtClean="0"/>
              <a:t> se používá k vyjádření minulosti  a je tvořeno složeným slovesným tvarem, který se skládá z pomocného slovesa (</a:t>
            </a:r>
            <a:r>
              <a:rPr lang="cs-CZ" sz="4300" dirty="0" err="1" smtClean="0"/>
              <a:t>haben</a:t>
            </a:r>
            <a:r>
              <a:rPr lang="cs-CZ" sz="4300" dirty="0" smtClean="0"/>
              <a:t> a </a:t>
            </a:r>
            <a:r>
              <a:rPr lang="cs-CZ" sz="4300" dirty="0" err="1" smtClean="0"/>
              <a:t>sein</a:t>
            </a:r>
            <a:r>
              <a:rPr lang="cs-CZ" sz="4300" dirty="0" smtClean="0"/>
              <a:t>) a příčestí minulého plnovýznamového slovesa. Příčestí minulé se klade zpravidla na konec věty.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SEIN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bin</a:t>
            </a:r>
            <a:r>
              <a:rPr lang="cs-CZ" sz="4000" dirty="0" smtClean="0"/>
              <a:t> </a:t>
            </a:r>
            <a:r>
              <a:rPr lang="cs-CZ" sz="4000" dirty="0" err="1" smtClean="0"/>
              <a:t>gewesen</a:t>
            </a:r>
            <a:r>
              <a:rPr lang="cs-CZ" sz="4000" dirty="0" smtClean="0"/>
              <a:t> </a:t>
            </a:r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bist</a:t>
            </a:r>
            <a:r>
              <a:rPr lang="cs-CZ" sz="4000" dirty="0" smtClean="0"/>
              <a:t> </a:t>
            </a:r>
            <a:r>
              <a:rPr lang="cs-CZ" sz="4000" dirty="0" err="1" smtClean="0"/>
              <a:t>gewesen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</a:t>
            </a:r>
            <a:r>
              <a:rPr lang="cs-CZ" sz="4000" dirty="0" err="1" smtClean="0"/>
              <a:t>gewesen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sind</a:t>
            </a:r>
            <a:r>
              <a:rPr lang="cs-CZ" sz="4000" dirty="0" smtClean="0"/>
              <a:t> </a:t>
            </a:r>
            <a:r>
              <a:rPr lang="cs-CZ" sz="4000" dirty="0" err="1" smtClean="0"/>
              <a:t>gewesen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seid</a:t>
            </a:r>
            <a:r>
              <a:rPr lang="cs-CZ" sz="4000" dirty="0" smtClean="0"/>
              <a:t> </a:t>
            </a:r>
            <a:r>
              <a:rPr lang="cs-CZ" sz="4000" dirty="0" err="1" smtClean="0"/>
              <a:t>gewesen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sind</a:t>
            </a:r>
            <a:r>
              <a:rPr lang="cs-CZ" sz="4000" dirty="0" smtClean="0"/>
              <a:t> </a:t>
            </a:r>
            <a:r>
              <a:rPr lang="cs-CZ" sz="4000" dirty="0" err="1" smtClean="0"/>
              <a:t>gewesen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HABEN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habe</a:t>
            </a:r>
            <a:r>
              <a:rPr lang="cs-CZ" sz="4000" dirty="0" smtClean="0"/>
              <a:t> </a:t>
            </a:r>
            <a:r>
              <a:rPr lang="cs-CZ" sz="4000" dirty="0" err="1" smtClean="0"/>
              <a:t>gehabt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hast</a:t>
            </a:r>
            <a:r>
              <a:rPr lang="cs-CZ" sz="4000" dirty="0" smtClean="0"/>
              <a:t> </a:t>
            </a:r>
            <a:r>
              <a:rPr lang="cs-CZ" sz="4000" dirty="0" err="1" smtClean="0"/>
              <a:t>gehabt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hat</a:t>
            </a:r>
            <a:r>
              <a:rPr lang="cs-CZ" sz="4000" dirty="0" smtClean="0"/>
              <a:t> </a:t>
            </a:r>
            <a:r>
              <a:rPr lang="cs-CZ" sz="4000" dirty="0" err="1" smtClean="0"/>
              <a:t>gehabt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haben</a:t>
            </a:r>
            <a:r>
              <a:rPr lang="cs-CZ" sz="4000" dirty="0" smtClean="0"/>
              <a:t> </a:t>
            </a:r>
            <a:r>
              <a:rPr lang="cs-CZ" sz="4000" dirty="0" err="1" smtClean="0"/>
              <a:t>gehabt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habt</a:t>
            </a:r>
            <a:r>
              <a:rPr lang="cs-CZ" sz="4000" dirty="0" smtClean="0"/>
              <a:t> </a:t>
            </a:r>
            <a:r>
              <a:rPr lang="cs-CZ" sz="4000" dirty="0" err="1" smtClean="0"/>
              <a:t>gehabt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haben</a:t>
            </a:r>
            <a:r>
              <a:rPr lang="cs-CZ" sz="4000" dirty="0" smtClean="0"/>
              <a:t> </a:t>
            </a:r>
            <a:r>
              <a:rPr lang="cs-CZ" sz="4000" dirty="0" err="1" smtClean="0"/>
              <a:t>gehabt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Beispiele</a:t>
            </a:r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4846320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 </a:t>
            </a:r>
            <a:r>
              <a:rPr lang="cs-CZ" sz="3200" dirty="0" err="1" smtClean="0"/>
              <a:t>bin</a:t>
            </a:r>
            <a:r>
              <a:rPr lang="cs-CZ" sz="3200" dirty="0" smtClean="0"/>
              <a:t> </a:t>
            </a:r>
            <a:r>
              <a:rPr lang="cs-CZ" sz="3200" dirty="0" err="1" smtClean="0"/>
              <a:t>gestern</a:t>
            </a:r>
            <a:r>
              <a:rPr lang="cs-CZ" sz="3200" dirty="0" smtClean="0"/>
              <a:t> in </a:t>
            </a:r>
            <a:r>
              <a:rPr lang="cs-CZ" sz="3200" dirty="0" err="1" smtClean="0"/>
              <a:t>Prag</a:t>
            </a:r>
            <a:r>
              <a:rPr lang="cs-CZ" sz="3200" dirty="0" smtClean="0"/>
              <a:t> </a:t>
            </a:r>
            <a:r>
              <a:rPr lang="cs-CZ" sz="3200" dirty="0" err="1" smtClean="0"/>
              <a:t>gewesen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800" dirty="0" smtClean="0"/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haben</a:t>
            </a:r>
            <a:r>
              <a:rPr lang="cs-CZ" sz="3200" dirty="0" smtClean="0"/>
              <a:t> </a:t>
            </a:r>
            <a:r>
              <a:rPr lang="cs-CZ" sz="3200" dirty="0" err="1" smtClean="0"/>
              <a:t>schon</a:t>
            </a:r>
            <a:r>
              <a:rPr lang="cs-CZ" sz="3200" dirty="0" smtClean="0"/>
              <a:t> </a:t>
            </a:r>
            <a:r>
              <a:rPr lang="cs-CZ" sz="3200" dirty="0" err="1" smtClean="0"/>
              <a:t>keine</a:t>
            </a:r>
            <a:r>
              <a:rPr lang="cs-CZ" sz="3200" dirty="0" smtClean="0"/>
              <a:t> </a:t>
            </a:r>
            <a:r>
              <a:rPr lang="cs-CZ" sz="3200" dirty="0" err="1" smtClean="0"/>
              <a:t>Zeit</a:t>
            </a:r>
            <a:r>
              <a:rPr lang="cs-CZ" sz="3200" dirty="0" smtClean="0"/>
              <a:t> </a:t>
            </a:r>
            <a:r>
              <a:rPr lang="cs-CZ" sz="3200" dirty="0" err="1" smtClean="0"/>
              <a:t>gehabt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sz="3200" dirty="0" smtClean="0"/>
          </a:p>
          <a:p>
            <a:endParaRPr lang="cs-CZ" sz="800" dirty="0" smtClean="0"/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Warum</a:t>
            </a:r>
            <a:r>
              <a:rPr lang="cs-CZ" sz="3200" dirty="0" smtClean="0"/>
              <a:t> </a:t>
            </a: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Angst</a:t>
            </a:r>
            <a:r>
              <a:rPr lang="cs-CZ" sz="3200" dirty="0" smtClean="0"/>
              <a:t> </a:t>
            </a:r>
            <a:r>
              <a:rPr lang="cs-CZ" sz="3200" dirty="0" err="1" smtClean="0"/>
              <a:t>gehabt</a:t>
            </a:r>
            <a:r>
              <a:rPr lang="cs-CZ" sz="3200" dirty="0" smtClean="0"/>
              <a:t>?</a:t>
            </a:r>
          </a:p>
          <a:p>
            <a:endParaRPr lang="cs-CZ" sz="800" dirty="0" smtClean="0"/>
          </a:p>
          <a:p>
            <a:pPr>
              <a:buNone/>
            </a:pPr>
            <a:endParaRPr lang="cs-CZ" sz="3200" dirty="0" smtClean="0"/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</a:p>
          <a:p>
            <a:r>
              <a:rPr lang="cs-CZ" dirty="0"/>
              <a:t>RADĚVOVÁ, Zuzana. Cvičebnice německé gramatiky: </a:t>
            </a:r>
            <a:r>
              <a:rPr lang="cs-CZ" dirty="0" err="1"/>
              <a:t>Übungsbuch</a:t>
            </a:r>
            <a:r>
              <a:rPr lang="cs-CZ" dirty="0"/>
              <a:t> der </a:t>
            </a:r>
            <a:r>
              <a:rPr lang="cs-CZ" dirty="0" err="1"/>
              <a:t>deutschen</a:t>
            </a:r>
            <a:r>
              <a:rPr lang="cs-CZ" dirty="0"/>
              <a:t> Gramatiku : pro začátečníky až mírně pokročilé. Vyd. 1. Brno: </a:t>
            </a:r>
            <a:r>
              <a:rPr lang="cs-CZ" dirty="0" err="1"/>
              <a:t>Didaktis</a:t>
            </a:r>
            <a:r>
              <a:rPr lang="cs-CZ" dirty="0"/>
              <a:t>, 2003, 118s. </a:t>
            </a:r>
            <a:r>
              <a:rPr lang="cs-CZ"/>
              <a:t>ISBN 97880735809953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1546</TotalTime>
  <Words>216</Words>
  <Application>Microsoft Office PowerPoint</Application>
  <PresentationFormat>On-screen Show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Modul</vt:lpstr>
      <vt:lpstr>PowerPoint Presentation</vt:lpstr>
      <vt:lpstr>PERFEKTUM  SLOVES HABEN  A  SEIN</vt:lpstr>
      <vt:lpstr>PowerPoint Presentation</vt:lpstr>
      <vt:lpstr>SEIN</vt:lpstr>
      <vt:lpstr>HABEN</vt:lpstr>
      <vt:lpstr>Beispiele: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PRÉTERITU SLOVES HABEN A SEIN</dc:title>
  <dc:creator>Alena</dc:creator>
  <cp:lastModifiedBy>Valued Acer Customer</cp:lastModifiedBy>
  <cp:revision>48</cp:revision>
  <dcterms:created xsi:type="dcterms:W3CDTF">2012-03-12T19:38:02Z</dcterms:created>
  <dcterms:modified xsi:type="dcterms:W3CDTF">2012-05-26T20:28:37Z</dcterms:modified>
</cp:coreProperties>
</file>