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2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34424A1-338D-4C23-9991-041A608B01F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31075BF-76BA-4C03-9D7C-5BA38727A4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iki/Dresden" TargetMode="External"/><Relationship Id="rId2" Type="http://schemas.openxmlformats.org/officeDocument/2006/relationships/hyperlink" Target="http://cs.wikipedia.org/wiki/Dresde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://de.wikipedia.org/w/index.php?title=Datei:Semperoper_at_night.jpg&amp;filetimestamp=200905250529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4298922"/>
          </a:xfrm>
        </p:spPr>
        <p:txBody>
          <a:bodyPr>
            <a:noAutofit/>
          </a:bodyPr>
          <a:lstStyle/>
          <a:p>
            <a:pPr algn="l"/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sz="22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  <a:br>
              <a:rPr lang="cs-CZ" sz="22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Sehenswürdigkeiten</a:t>
            </a: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Dresden</a:t>
            </a: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VY_22_INOVACE_28/III.SADA</a:t>
            </a:r>
            <a:b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slouží pro žáky 9. ročníku k </a:t>
            </a:r>
            <a:b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získání základních informací o Drážďanech</a:t>
            </a:r>
            <a:b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6540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</a:t>
            </a:r>
            <a:r>
              <a:rPr lang="de-DE" sz="7300" dirty="0" smtClean="0">
                <a:solidFill>
                  <a:srgbClr val="FFC000"/>
                </a:solidFill>
              </a:rPr>
              <a:t>DRE</a:t>
            </a:r>
            <a:r>
              <a:rPr lang="cs-CZ" sz="7300" dirty="0" smtClean="0">
                <a:solidFill>
                  <a:srgbClr val="FFC000"/>
                </a:solidFill>
              </a:rPr>
              <a:t>S</a:t>
            </a:r>
            <a:r>
              <a:rPr lang="de-DE" sz="7300" dirty="0" smtClean="0">
                <a:solidFill>
                  <a:srgbClr val="FFC000"/>
                </a:solidFill>
              </a:rPr>
              <a:t>DEN</a:t>
            </a:r>
            <a:endParaRPr lang="cs-CZ" sz="7300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3143248"/>
            <a:ext cx="3081351" cy="3195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034" y="1643050"/>
            <a:ext cx="76438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</a:t>
            </a:r>
            <a:r>
              <a:rPr lang="cs-CZ" sz="4400" dirty="0" err="1" smtClean="0"/>
              <a:t>Hauptstadt</a:t>
            </a:r>
            <a:r>
              <a:rPr lang="cs-CZ" sz="4400" dirty="0" smtClean="0"/>
              <a:t> </a:t>
            </a:r>
            <a:r>
              <a:rPr lang="cs-CZ" sz="4400" dirty="0" err="1" smtClean="0"/>
              <a:t>von</a:t>
            </a:r>
            <a:r>
              <a:rPr lang="cs-CZ" sz="4400" dirty="0" smtClean="0"/>
              <a:t> </a:t>
            </a:r>
            <a:r>
              <a:rPr lang="cs-CZ" sz="4400" dirty="0" err="1" smtClean="0"/>
              <a:t>Sachsen</a:t>
            </a:r>
            <a:endParaRPr lang="cs-CZ" sz="4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DAS SCHLOSS PILNITZ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es </a:t>
            </a:r>
            <a:r>
              <a:rPr lang="de-DE" dirty="0" smtClean="0"/>
              <a:t>ist ein Wasser- und Bergpalais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18. </a:t>
            </a:r>
            <a:r>
              <a:rPr lang="cs-CZ" dirty="0" err="1" smtClean="0"/>
              <a:t>Jahrhundert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l</a:t>
            </a:r>
            <a:r>
              <a:rPr lang="de-DE" dirty="0" err="1" smtClean="0"/>
              <a:t>iegt</a:t>
            </a:r>
            <a:r>
              <a:rPr lang="de-DE" dirty="0" smtClean="0"/>
              <a:t> an der Elbe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de-DE" dirty="0" smtClean="0"/>
              <a:t> Dorf </a:t>
            </a:r>
            <a:r>
              <a:rPr lang="de-DE" dirty="0" err="1" smtClean="0"/>
              <a:t>Pillnitz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z</a:t>
            </a:r>
            <a:r>
              <a:rPr lang="de-DE" dirty="0" smtClean="0"/>
              <a:t>um Schloss gehören auch schöne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de-DE" dirty="0" smtClean="0"/>
              <a:t>Gärten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FRAUENKIRCHE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7"/>
          </a:xfrm>
        </p:spPr>
        <p:txBody>
          <a:bodyPr>
            <a:normAutofit fontScale="92500" lnSpcReduction="20000"/>
          </a:bodyPr>
          <a:lstStyle/>
          <a:p>
            <a:r>
              <a:rPr lang="de-DE" sz="3500" dirty="0" smtClean="0"/>
              <a:t>ist eine evangelisch-lutherische Kirche des Barocks</a:t>
            </a:r>
            <a:endParaRPr lang="cs-CZ" sz="3500" dirty="0" smtClean="0"/>
          </a:p>
          <a:p>
            <a:pPr>
              <a:buNone/>
            </a:pPr>
            <a:endParaRPr lang="cs-CZ" sz="3500" dirty="0" smtClean="0"/>
          </a:p>
          <a:p>
            <a:r>
              <a:rPr lang="cs-CZ" sz="3500" dirty="0" err="1" smtClean="0"/>
              <a:t>wurde</a:t>
            </a:r>
            <a:r>
              <a:rPr lang="cs-CZ" sz="3500" dirty="0" smtClean="0"/>
              <a:t> </a:t>
            </a:r>
            <a:r>
              <a:rPr lang="de-DE" sz="3500" dirty="0" smtClean="0"/>
              <a:t>1726</a:t>
            </a:r>
            <a:r>
              <a:rPr lang="cs-CZ" sz="3500" dirty="0" smtClean="0"/>
              <a:t> –</a:t>
            </a:r>
            <a:r>
              <a:rPr lang="de-DE" sz="3500" dirty="0" smtClean="0"/>
              <a:t> 1743 gebaut</a:t>
            </a:r>
            <a:endParaRPr lang="cs-CZ" sz="3500" dirty="0" smtClean="0"/>
          </a:p>
          <a:p>
            <a:endParaRPr lang="cs-CZ" sz="3500" dirty="0" smtClean="0"/>
          </a:p>
          <a:p>
            <a:r>
              <a:rPr lang="cs-CZ" sz="3500" dirty="0" smtClean="0"/>
              <a:t>i</a:t>
            </a:r>
            <a:r>
              <a:rPr lang="de-DE" sz="3500" dirty="0" smtClean="0"/>
              <a:t>m Zweiten Weltkrieg </a:t>
            </a:r>
            <a:r>
              <a:rPr lang="cs-CZ" sz="3500" dirty="0" err="1" smtClean="0"/>
              <a:t>wurde</a:t>
            </a:r>
            <a:r>
              <a:rPr lang="de-DE" sz="3500" dirty="0" smtClean="0"/>
              <a:t> sie schwer beschädigt</a:t>
            </a:r>
            <a:endParaRPr lang="cs-CZ" sz="3500" dirty="0" smtClean="0"/>
          </a:p>
          <a:p>
            <a:endParaRPr lang="cs-CZ" sz="3500" dirty="0" smtClean="0"/>
          </a:p>
          <a:p>
            <a:r>
              <a:rPr lang="de-DE" sz="3500" dirty="0" smtClean="0"/>
              <a:t>Im Jahre 1994 hat man mit dem Wiederaufbau begonnen und am 30. Oktober 2005 hat sie beendet.</a:t>
            </a:r>
            <a:endParaRPr lang="cs-CZ" sz="35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DIE SEMPEROPER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Datei:Semperoper at nigh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87942"/>
            <a:ext cx="4824536" cy="3594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ist das wichtigste historische Bauwerk</a:t>
            </a:r>
            <a:r>
              <a:rPr lang="cs-CZ" dirty="0" smtClean="0"/>
              <a:t> in</a:t>
            </a:r>
            <a:r>
              <a:rPr lang="de-DE" dirty="0" smtClean="0"/>
              <a:t> Dresden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sie</a:t>
            </a:r>
            <a:r>
              <a:rPr lang="de-DE" dirty="0" smtClean="0"/>
              <a:t> ist das schönste Opernhaus der Welt.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de-DE" dirty="0" smtClean="0"/>
              <a:t>im Stil der italienischen Renaissance</a:t>
            </a:r>
            <a:r>
              <a:rPr lang="cs-CZ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ZWINGER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de-DE" b="1" dirty="0" smtClean="0"/>
              <a:t> </a:t>
            </a:r>
            <a:r>
              <a:rPr lang="cs-CZ" dirty="0" smtClean="0"/>
              <a:t>es i</a:t>
            </a:r>
            <a:r>
              <a:rPr lang="de-DE" dirty="0" err="1" smtClean="0"/>
              <a:t>st</a:t>
            </a:r>
            <a:r>
              <a:rPr lang="de-DE" dirty="0" smtClean="0"/>
              <a:t> ein Komplex der Museen und Gemäldegalerien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e</a:t>
            </a:r>
            <a:r>
              <a:rPr lang="de-DE" dirty="0" smtClean="0"/>
              <a:t>s ist ein schönstes barockes Bauwerk in Dresden und befindet sich im Zentrum der Altstadt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</a:t>
            </a:r>
            <a:r>
              <a:rPr lang="de-DE" dirty="0" err="1" smtClean="0"/>
              <a:t>as</a:t>
            </a:r>
            <a:r>
              <a:rPr lang="de-DE" dirty="0" smtClean="0"/>
              <a:t> bekannteste Bild in der Gemäldegalerie heißt Sixtinische Madonna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72728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Vlastní práce autora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cs.wikipedia.org/wiki/Dresden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de.wikipedia.org/wiki/Dresden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Obrázek erbu použit z galerie Microsoft Office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Obrázek opery použit z:</a:t>
            </a:r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de.wikipedia.org/w/index.php?title=Datei:Semperoper_at_night.jpg&amp;filetimestamp=20090525052911</a:t>
            </a:r>
            <a:endParaRPr lang="cs-CZ" sz="2400" dirty="0" smtClean="0"/>
          </a:p>
          <a:p>
            <a:r>
              <a:rPr lang="cs-CZ" sz="2400" dirty="0" smtClean="0"/>
              <a:t>Citováno 3.1.2012</a:t>
            </a:r>
          </a:p>
          <a:p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13645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5155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212</TotalTime>
  <Words>184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Název školy: ZŠ Varnsdorf, Edisonova 2821, okres Děčín, příspěvková organizace Jazyk a jazyková komunikace, Německý jazyk, Sehenswürdigkeiten Dresden Autor: Alena Červášková Název materiálu: VY_22_INOVACE_28/III.SADA   Anotace: Prezentace slouží pro žáky 9. ročníku k                  získání základních informací o Drážďanech Období: leden – květen 2012</vt:lpstr>
      <vt:lpstr>       DRESDEN</vt:lpstr>
      <vt:lpstr>DAS SCHLOSS PILNITZ</vt:lpstr>
      <vt:lpstr>FRAUENKIRCHE</vt:lpstr>
      <vt:lpstr>DIE SEMPEROPER</vt:lpstr>
      <vt:lpstr>Prezentace aplikace PowerPoint</vt:lpstr>
      <vt:lpstr>ZWINGER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Ucitele4</cp:lastModifiedBy>
  <cp:revision>25</cp:revision>
  <dcterms:created xsi:type="dcterms:W3CDTF">2012-03-07T17:56:50Z</dcterms:created>
  <dcterms:modified xsi:type="dcterms:W3CDTF">2012-05-22T09:59:59Z</dcterms:modified>
</cp:coreProperties>
</file>