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56" r:id="rId3"/>
    <p:sldId id="259" r:id="rId4"/>
    <p:sldId id="260" r:id="rId5"/>
    <p:sldId id="263" r:id="rId6"/>
    <p:sldId id="261" r:id="rId7"/>
    <p:sldId id="262" r:id="rId8"/>
    <p:sldId id="265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8" d="100"/>
          <a:sy n="58" d="100"/>
        </p:scale>
        <p:origin x="-846" y="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18A2481B-5154-415F-B752-558547769AA3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18A2481B-5154-415F-B752-558547769AA3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18A2481B-5154-415F-B752-558547769AA3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18A2481B-5154-415F-B752-558547769AA3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%C5%A0v%C3%BDcarsko" TargetMode="External"/><Relationship Id="rId2" Type="http://schemas.openxmlformats.org/officeDocument/2006/relationships/hyperlink" Target="http://de.wikipedia.org/wiki/Schweiz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hyperlink" Target="http://de.wikipedia.org/wiki/Bundespr%C3%A4sident_(Schweiz)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1124744"/>
            <a:ext cx="8229600" cy="3312368"/>
          </a:xfrm>
        </p:spPr>
        <p:txBody>
          <a:bodyPr>
            <a:noAutofit/>
          </a:bodyPr>
          <a:lstStyle/>
          <a:p>
            <a:pPr algn="l"/>
            <a:r>
              <a:rPr lang="cs-CZ" sz="22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Název školy: ZŠ Varnsdorf</a:t>
            </a:r>
            <a:r>
              <a:rPr lang="cs-CZ" sz="2200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, Edisonova 2821</a:t>
            </a:r>
            <a:r>
              <a:rPr lang="cs-CZ" sz="22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, okres Děčín, příspěvková </a:t>
            </a:r>
            <a:r>
              <a:rPr lang="cs-CZ" sz="22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organizace</a:t>
            </a:r>
            <a:br>
              <a:rPr lang="cs-CZ" sz="22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cs-CZ" sz="22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Jazyk a jazyková komunikace, Německý jazyk, </a:t>
            </a:r>
            <a:r>
              <a:rPr lang="cs-CZ" sz="2200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Schweiz</a:t>
            </a:r>
            <a:r>
              <a:rPr lang="cs-CZ" sz="22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cs-CZ" sz="22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cs-CZ" sz="22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Autor: Alena </a:t>
            </a:r>
            <a:r>
              <a:rPr lang="cs-CZ" sz="2200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Červášková</a:t>
            </a:r>
            <a:r>
              <a:rPr lang="cs-CZ" sz="22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cs-CZ" sz="22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cs-CZ" sz="22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Název materiálu: </a:t>
            </a:r>
            <a:r>
              <a:rPr lang="cs-CZ" sz="2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VY_22_INOVACE_29/III.SADA</a:t>
            </a:r>
            <a:br>
              <a:rPr lang="cs-CZ" sz="2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cs-CZ" sz="2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cs-CZ" sz="2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cs-CZ" sz="2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cs-CZ" sz="2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cs-CZ" sz="22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Anotace: Prezentace slouží pro žáky 9. ročníku k získání </a:t>
            </a:r>
            <a:br>
              <a:rPr lang="cs-CZ" sz="22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cs-CZ" sz="22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           základních informací o reáliích Švýcarska</a:t>
            </a:r>
            <a:br>
              <a:rPr lang="cs-CZ" sz="22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cs-CZ" sz="22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Období: leden – květen 2012</a:t>
            </a:r>
            <a:endParaRPr lang="cs-CZ" sz="2200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5157192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9600" b="1" dirty="0" smtClean="0"/>
              <a:t>SCHWEIZ</a:t>
            </a:r>
            <a:endParaRPr lang="cs-CZ" sz="96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2809874"/>
            <a:ext cx="3476646" cy="3476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428604"/>
            <a:ext cx="8229600" cy="5743913"/>
          </a:xfrm>
        </p:spPr>
        <p:txBody>
          <a:bodyPr>
            <a:normAutofit/>
          </a:bodyPr>
          <a:lstStyle/>
          <a:p>
            <a:r>
              <a:rPr lang="cs-CZ" sz="3600" dirty="0" smtClean="0"/>
              <a:t> in der </a:t>
            </a:r>
            <a:r>
              <a:rPr lang="cs-CZ" sz="3600" dirty="0" err="1" smtClean="0"/>
              <a:t>heutigen</a:t>
            </a:r>
            <a:r>
              <a:rPr lang="cs-CZ" sz="3600" dirty="0" smtClean="0"/>
              <a:t> </a:t>
            </a:r>
            <a:r>
              <a:rPr lang="cs-CZ" sz="3600" dirty="0" err="1" smtClean="0"/>
              <a:t>Form</a:t>
            </a:r>
            <a:r>
              <a:rPr lang="cs-CZ" sz="3600" dirty="0" smtClean="0"/>
              <a:t> </a:t>
            </a:r>
            <a:r>
              <a:rPr lang="cs-CZ" sz="3600" dirty="0" err="1" smtClean="0"/>
              <a:t>entstand</a:t>
            </a:r>
            <a:r>
              <a:rPr lang="cs-CZ" sz="3600" dirty="0" smtClean="0"/>
              <a:t> </a:t>
            </a:r>
            <a:r>
              <a:rPr lang="cs-CZ" sz="3600" dirty="0" err="1" smtClean="0"/>
              <a:t>am</a:t>
            </a:r>
            <a:endParaRPr lang="cs-CZ" sz="3600" dirty="0" smtClean="0"/>
          </a:p>
          <a:p>
            <a:pPr>
              <a:buNone/>
            </a:pPr>
            <a:r>
              <a:rPr lang="cs-CZ" sz="3600" dirty="0" smtClean="0"/>
              <a:t>   12. </a:t>
            </a:r>
            <a:r>
              <a:rPr lang="cs-CZ" sz="3600" dirty="0" err="1" smtClean="0"/>
              <a:t>September</a:t>
            </a:r>
            <a:r>
              <a:rPr lang="cs-CZ" sz="3600" dirty="0" smtClean="0"/>
              <a:t> 1848</a:t>
            </a:r>
          </a:p>
          <a:p>
            <a:pPr>
              <a:buNone/>
            </a:pPr>
            <a:endParaRPr lang="cs-CZ" sz="1000" dirty="0" smtClean="0"/>
          </a:p>
          <a:p>
            <a:r>
              <a:rPr lang="cs-CZ" sz="3600" dirty="0" smtClean="0"/>
              <a:t> </a:t>
            </a:r>
            <a:r>
              <a:rPr lang="cs-CZ" sz="3600" dirty="0" err="1" smtClean="0"/>
              <a:t>sie</a:t>
            </a:r>
            <a:r>
              <a:rPr lang="cs-CZ" sz="3600" dirty="0" smtClean="0"/>
              <a:t> </a:t>
            </a:r>
            <a:r>
              <a:rPr lang="cs-CZ" sz="3600" dirty="0" err="1" smtClean="0"/>
              <a:t>ist</a:t>
            </a:r>
            <a:r>
              <a:rPr lang="cs-CZ" sz="3600" dirty="0" smtClean="0"/>
              <a:t> </a:t>
            </a:r>
            <a:r>
              <a:rPr lang="cs-CZ" sz="3600" dirty="0" err="1" smtClean="0"/>
              <a:t>ein</a:t>
            </a:r>
            <a:r>
              <a:rPr lang="cs-CZ" sz="3600" dirty="0" smtClean="0"/>
              <a:t> </a:t>
            </a:r>
            <a:r>
              <a:rPr lang="cs-CZ" sz="3600" dirty="0" err="1" smtClean="0"/>
              <a:t>Alpenland</a:t>
            </a:r>
            <a:endParaRPr lang="cs-CZ" sz="3600" dirty="0" smtClean="0"/>
          </a:p>
          <a:p>
            <a:endParaRPr lang="cs-CZ" sz="1000" dirty="0" smtClean="0"/>
          </a:p>
          <a:p>
            <a:r>
              <a:rPr lang="cs-CZ" sz="3600" dirty="0" smtClean="0"/>
              <a:t> </a:t>
            </a:r>
            <a:r>
              <a:rPr lang="cs-CZ" sz="3600" dirty="0" err="1" smtClean="0"/>
              <a:t>liegt</a:t>
            </a:r>
            <a:r>
              <a:rPr lang="cs-CZ" sz="3600" dirty="0" smtClean="0"/>
              <a:t> in </a:t>
            </a:r>
            <a:r>
              <a:rPr lang="cs-CZ" sz="3600" dirty="0" err="1" smtClean="0"/>
              <a:t>Mitteleuropa</a:t>
            </a:r>
            <a:endParaRPr lang="cs-CZ" sz="3600" dirty="0" smtClean="0"/>
          </a:p>
          <a:p>
            <a:endParaRPr lang="cs-CZ" sz="1000" dirty="0" smtClean="0"/>
          </a:p>
          <a:p>
            <a:r>
              <a:rPr lang="cs-CZ" sz="3600" dirty="0" smtClean="0"/>
              <a:t> </a:t>
            </a:r>
            <a:r>
              <a:rPr lang="cs-CZ" sz="3600" dirty="0" err="1" smtClean="0"/>
              <a:t>grenzt</a:t>
            </a:r>
            <a:r>
              <a:rPr lang="cs-CZ" sz="3600" dirty="0" smtClean="0"/>
              <a:t> </a:t>
            </a:r>
            <a:r>
              <a:rPr lang="cs-CZ" sz="3600" dirty="0" err="1" smtClean="0"/>
              <a:t>an</a:t>
            </a:r>
            <a:r>
              <a:rPr lang="cs-CZ" sz="3600" dirty="0" smtClean="0"/>
              <a:t> </a:t>
            </a:r>
            <a:r>
              <a:rPr lang="cs-CZ" sz="3600" dirty="0" err="1" smtClean="0"/>
              <a:t>fünf</a:t>
            </a:r>
            <a:r>
              <a:rPr lang="cs-CZ" sz="3600" dirty="0" smtClean="0"/>
              <a:t> </a:t>
            </a:r>
            <a:r>
              <a:rPr lang="cs-CZ" sz="3600" dirty="0" err="1" smtClean="0"/>
              <a:t>Staaten</a:t>
            </a:r>
            <a:r>
              <a:rPr lang="cs-CZ" sz="3600" dirty="0" smtClean="0"/>
              <a:t> </a:t>
            </a:r>
          </a:p>
          <a:p>
            <a:pPr>
              <a:buNone/>
            </a:pPr>
            <a:r>
              <a:rPr lang="cs-CZ" sz="3600" dirty="0" smtClean="0"/>
              <a:t>  – </a:t>
            </a:r>
            <a:r>
              <a:rPr lang="cs-CZ" sz="3600" dirty="0" err="1" smtClean="0"/>
              <a:t>an</a:t>
            </a:r>
            <a:r>
              <a:rPr lang="cs-CZ" sz="3600" dirty="0" smtClean="0"/>
              <a:t> </a:t>
            </a:r>
            <a:r>
              <a:rPr lang="cs-CZ" sz="3600" dirty="0" err="1" smtClean="0"/>
              <a:t>Deutschland</a:t>
            </a:r>
            <a:r>
              <a:rPr lang="cs-CZ" sz="3600" dirty="0" smtClean="0"/>
              <a:t>, </a:t>
            </a:r>
            <a:r>
              <a:rPr lang="cs-CZ" sz="3600" dirty="0" err="1" smtClean="0"/>
              <a:t>Österreich</a:t>
            </a:r>
            <a:r>
              <a:rPr lang="cs-CZ" sz="3600" dirty="0" smtClean="0"/>
              <a:t>,</a:t>
            </a:r>
          </a:p>
          <a:p>
            <a:pPr>
              <a:buNone/>
            </a:pPr>
            <a:r>
              <a:rPr lang="cs-CZ" sz="3600" dirty="0" smtClean="0"/>
              <a:t>     Liechtenstein, </a:t>
            </a:r>
            <a:r>
              <a:rPr lang="cs-CZ" sz="3600" dirty="0" err="1" smtClean="0"/>
              <a:t>Italien</a:t>
            </a:r>
            <a:r>
              <a:rPr lang="cs-CZ" sz="3600" dirty="0" smtClean="0"/>
              <a:t> </a:t>
            </a:r>
            <a:r>
              <a:rPr lang="cs-CZ" sz="3600" dirty="0" err="1" smtClean="0"/>
              <a:t>und</a:t>
            </a:r>
            <a:r>
              <a:rPr lang="cs-CZ" sz="3600" dirty="0" smtClean="0"/>
              <a:t>   </a:t>
            </a:r>
          </a:p>
          <a:p>
            <a:pPr>
              <a:buNone/>
            </a:pPr>
            <a:r>
              <a:rPr lang="cs-CZ" sz="3600" dirty="0"/>
              <a:t> </a:t>
            </a:r>
            <a:r>
              <a:rPr lang="cs-CZ" sz="3600" dirty="0" smtClean="0"/>
              <a:t>    </a:t>
            </a:r>
            <a:r>
              <a:rPr lang="cs-CZ" sz="3600" dirty="0" err="1" smtClean="0"/>
              <a:t>Frankreich</a:t>
            </a:r>
            <a:endParaRPr lang="cs-CZ" sz="3600" dirty="0" smtClean="0"/>
          </a:p>
          <a:p>
            <a:pPr>
              <a:buNone/>
            </a:pPr>
            <a:endParaRPr lang="cs-CZ" sz="1000" dirty="0" smtClean="0"/>
          </a:p>
          <a:p>
            <a:r>
              <a:rPr lang="cs-CZ" sz="3600" dirty="0" smtClean="0"/>
              <a:t> </a:t>
            </a:r>
            <a:r>
              <a:rPr lang="cs-CZ" sz="3600" dirty="0" err="1" smtClean="0"/>
              <a:t>die</a:t>
            </a:r>
            <a:r>
              <a:rPr lang="cs-CZ" sz="3600" dirty="0" smtClean="0"/>
              <a:t> </a:t>
            </a:r>
            <a:r>
              <a:rPr lang="cs-CZ" sz="3600" dirty="0" err="1" smtClean="0"/>
              <a:t>Hauptstadt</a:t>
            </a:r>
            <a:r>
              <a:rPr lang="cs-CZ" sz="3600" dirty="0" smtClean="0"/>
              <a:t> </a:t>
            </a:r>
            <a:r>
              <a:rPr lang="cs-CZ" sz="3600" dirty="0" err="1" smtClean="0"/>
              <a:t>hei</a:t>
            </a:r>
            <a:r>
              <a:rPr lang="el-GR" sz="3600" dirty="0" smtClean="0"/>
              <a:t>β</a:t>
            </a:r>
            <a:r>
              <a:rPr lang="cs-CZ" sz="3600" dirty="0" smtClean="0"/>
              <a:t>t Bern</a:t>
            </a:r>
          </a:p>
          <a:p>
            <a:endParaRPr lang="cs-CZ" sz="1000" dirty="0" smtClean="0"/>
          </a:p>
          <a:p>
            <a:pPr>
              <a:buNone/>
            </a:pPr>
            <a:endParaRPr lang="cs-CZ" sz="36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2746836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2071678"/>
            <a:ext cx="6096016" cy="41986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500034" y="714356"/>
            <a:ext cx="7929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- </a:t>
            </a:r>
            <a:r>
              <a:rPr lang="cs-CZ" sz="3600" dirty="0" err="1" smtClean="0"/>
              <a:t>Sie</a:t>
            </a:r>
            <a:r>
              <a:rPr lang="cs-CZ" sz="3600" dirty="0" smtClean="0"/>
              <a:t> </a:t>
            </a:r>
            <a:r>
              <a:rPr lang="cs-CZ" sz="3600" dirty="0" err="1" smtClean="0"/>
              <a:t>besteht</a:t>
            </a:r>
            <a:r>
              <a:rPr lang="cs-CZ" sz="3600" dirty="0" smtClean="0"/>
              <a:t> </a:t>
            </a:r>
            <a:r>
              <a:rPr lang="cs-CZ" sz="3600" dirty="0" err="1" smtClean="0"/>
              <a:t>aus</a:t>
            </a:r>
            <a:r>
              <a:rPr lang="cs-CZ" sz="3600" dirty="0" smtClean="0"/>
              <a:t> 26 </a:t>
            </a:r>
            <a:r>
              <a:rPr lang="cs-CZ" sz="3600" dirty="0" err="1" smtClean="0"/>
              <a:t>Kantonen</a:t>
            </a:r>
            <a:endParaRPr lang="cs-CZ" sz="36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34" y="642918"/>
            <a:ext cx="8229600" cy="5672475"/>
          </a:xfrm>
        </p:spPr>
        <p:txBody>
          <a:bodyPr>
            <a:normAutofit/>
          </a:bodyPr>
          <a:lstStyle/>
          <a:p>
            <a:r>
              <a:rPr lang="cs-CZ" sz="3600" dirty="0" err="1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Bundespräsidentin</a:t>
            </a:r>
            <a:r>
              <a:rPr lang="cs-CZ" sz="3600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 </a:t>
            </a:r>
            <a:r>
              <a:rPr lang="cs-CZ" sz="3600" dirty="0" err="1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hei</a:t>
            </a:r>
            <a:r>
              <a:rPr lang="el-GR" sz="3600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Times New Roman"/>
                <a:cs typeface="Times New Roman"/>
              </a:rPr>
              <a:t>β</a:t>
            </a:r>
            <a:r>
              <a:rPr lang="cs-CZ" sz="3600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Times New Roman"/>
                <a:cs typeface="Times New Roman"/>
              </a:rPr>
              <a:t>t </a:t>
            </a:r>
            <a:r>
              <a:rPr lang="de-DE" sz="3600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Eveline Widmer-Schlumpf (*</a:t>
            </a:r>
            <a:r>
              <a:rPr lang="cs-CZ" sz="3600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 16. 3. 1956)</a:t>
            </a:r>
            <a:endParaRPr lang="cs-CZ" sz="3600" dirty="0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71736" y="2143116"/>
            <a:ext cx="3448057" cy="40249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71472" y="857232"/>
            <a:ext cx="8229600" cy="5672475"/>
          </a:xfrm>
        </p:spPr>
        <p:txBody>
          <a:bodyPr/>
          <a:lstStyle/>
          <a:p>
            <a:r>
              <a:rPr lang="cs-CZ" dirty="0" smtClean="0"/>
              <a:t> </a:t>
            </a:r>
            <a:r>
              <a:rPr lang="cs-CZ" i="1" u="sng" dirty="0" err="1" smtClean="0"/>
              <a:t>Einwohner</a:t>
            </a:r>
            <a:r>
              <a:rPr lang="cs-CZ" i="1" u="sng" dirty="0" smtClean="0"/>
              <a:t>: </a:t>
            </a:r>
            <a:r>
              <a:rPr lang="cs-CZ" dirty="0" smtClean="0"/>
              <a:t>7,8 </a:t>
            </a:r>
            <a:r>
              <a:rPr lang="cs-CZ" dirty="0" err="1" smtClean="0"/>
              <a:t>Millionen</a:t>
            </a:r>
            <a:endParaRPr lang="cs-CZ" dirty="0" smtClean="0"/>
          </a:p>
          <a:p>
            <a:endParaRPr lang="cs-CZ" sz="1000" i="1" u="sng" dirty="0" smtClean="0"/>
          </a:p>
          <a:p>
            <a:endParaRPr lang="cs-CZ" sz="1000" i="1" u="sng" dirty="0" smtClean="0"/>
          </a:p>
          <a:p>
            <a:r>
              <a:rPr lang="cs-CZ" sz="3600" i="1" u="sng" dirty="0" err="1" smtClean="0"/>
              <a:t>Sprache</a:t>
            </a:r>
            <a:r>
              <a:rPr lang="cs-CZ" sz="3600" i="1" u="sng" dirty="0" smtClean="0"/>
              <a:t>:</a:t>
            </a:r>
          </a:p>
          <a:p>
            <a:pPr>
              <a:buNone/>
            </a:pPr>
            <a:r>
              <a:rPr lang="cs-CZ" sz="1000" dirty="0" smtClean="0"/>
              <a:t> </a:t>
            </a:r>
          </a:p>
          <a:p>
            <a:pPr>
              <a:buNone/>
            </a:pPr>
            <a:r>
              <a:rPr lang="cs-CZ" sz="3600" dirty="0" smtClean="0"/>
              <a:t>    </a:t>
            </a:r>
            <a:r>
              <a:rPr lang="cs-CZ" sz="3600" dirty="0" err="1" smtClean="0"/>
              <a:t>Deutsch</a:t>
            </a:r>
            <a:r>
              <a:rPr lang="cs-CZ" sz="3600" dirty="0" smtClean="0"/>
              <a:t> (63,7%)</a:t>
            </a:r>
          </a:p>
          <a:p>
            <a:pPr>
              <a:buNone/>
            </a:pPr>
            <a:r>
              <a:rPr lang="cs-CZ" sz="3600" dirty="0" smtClean="0"/>
              <a:t>    </a:t>
            </a:r>
            <a:r>
              <a:rPr lang="cs-CZ" sz="3600" dirty="0" err="1" smtClean="0"/>
              <a:t>Französisch</a:t>
            </a:r>
            <a:r>
              <a:rPr lang="cs-CZ" sz="3600" dirty="0" smtClean="0"/>
              <a:t> (20,4%)</a:t>
            </a:r>
          </a:p>
          <a:p>
            <a:pPr>
              <a:buNone/>
            </a:pPr>
            <a:r>
              <a:rPr lang="cs-CZ" sz="3600" dirty="0" smtClean="0"/>
              <a:t>    </a:t>
            </a:r>
            <a:r>
              <a:rPr lang="cs-CZ" sz="3600" dirty="0" err="1" smtClean="0"/>
              <a:t>Italienisch</a:t>
            </a:r>
            <a:r>
              <a:rPr lang="cs-CZ" sz="3600" dirty="0" smtClean="0"/>
              <a:t> (6,5%)</a:t>
            </a:r>
          </a:p>
          <a:p>
            <a:pPr>
              <a:buNone/>
            </a:pPr>
            <a:r>
              <a:rPr lang="cs-CZ" sz="3600" dirty="0" smtClean="0"/>
              <a:t>    </a:t>
            </a:r>
            <a:r>
              <a:rPr lang="cs-CZ" sz="3600" dirty="0" err="1" smtClean="0"/>
              <a:t>Rätoromanisch</a:t>
            </a:r>
            <a:r>
              <a:rPr lang="cs-CZ" sz="3600" dirty="0" smtClean="0"/>
              <a:t> (0,5%)</a:t>
            </a:r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endParaRPr lang="cs-CZ" sz="36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34" y="642918"/>
            <a:ext cx="8229600" cy="5857916"/>
          </a:xfrm>
        </p:spPr>
        <p:txBody>
          <a:bodyPr>
            <a:normAutofit/>
          </a:bodyPr>
          <a:lstStyle/>
          <a:p>
            <a:r>
              <a:rPr lang="cs-CZ" sz="3900" dirty="0" smtClean="0"/>
              <a:t> </a:t>
            </a:r>
            <a:r>
              <a:rPr lang="cs-CZ" sz="3600" i="1" u="sng" dirty="0" err="1" smtClean="0"/>
              <a:t>die</a:t>
            </a:r>
            <a:r>
              <a:rPr lang="cs-CZ" sz="3600" i="1" u="sng" dirty="0" smtClean="0"/>
              <a:t> </a:t>
            </a:r>
            <a:r>
              <a:rPr lang="cs-CZ" sz="3600" i="1" u="sng" dirty="0" err="1" smtClean="0"/>
              <a:t>Grossstädte</a:t>
            </a:r>
            <a:r>
              <a:rPr lang="cs-CZ" sz="3600" i="1" u="sng" dirty="0" smtClean="0"/>
              <a:t>:</a:t>
            </a:r>
          </a:p>
          <a:p>
            <a:pPr>
              <a:buNone/>
            </a:pPr>
            <a:endParaRPr lang="cs-CZ" sz="1100" i="1" u="sng" dirty="0" smtClean="0"/>
          </a:p>
          <a:p>
            <a:pPr>
              <a:buNone/>
            </a:pPr>
            <a:r>
              <a:rPr lang="cs-CZ" sz="3900" dirty="0" smtClean="0"/>
              <a:t>   </a:t>
            </a:r>
            <a:r>
              <a:rPr lang="cs-CZ" sz="3600" dirty="0" err="1" smtClean="0"/>
              <a:t>Zürich</a:t>
            </a:r>
            <a:r>
              <a:rPr lang="cs-CZ" sz="3600" dirty="0" smtClean="0"/>
              <a:t>, </a:t>
            </a:r>
            <a:r>
              <a:rPr lang="cs-CZ" sz="3600" dirty="0" err="1" smtClean="0"/>
              <a:t>Genf</a:t>
            </a:r>
            <a:r>
              <a:rPr lang="cs-CZ" sz="3600" dirty="0" smtClean="0"/>
              <a:t>, </a:t>
            </a:r>
            <a:r>
              <a:rPr lang="cs-CZ" sz="3600" dirty="0" err="1" smtClean="0"/>
              <a:t>Basel</a:t>
            </a:r>
            <a:r>
              <a:rPr lang="cs-CZ" sz="3600" dirty="0" smtClean="0"/>
              <a:t>, </a:t>
            </a:r>
            <a:r>
              <a:rPr lang="cs-CZ" sz="3600" dirty="0" err="1" smtClean="0"/>
              <a:t>Laussane</a:t>
            </a:r>
            <a:r>
              <a:rPr lang="cs-CZ" sz="3600" dirty="0" smtClean="0"/>
              <a:t>, Bern</a:t>
            </a:r>
          </a:p>
          <a:p>
            <a:pPr>
              <a:buNone/>
            </a:pPr>
            <a:endParaRPr lang="cs-CZ" sz="3600" i="1" u="sng" dirty="0" smtClean="0"/>
          </a:p>
          <a:p>
            <a:r>
              <a:rPr lang="cs-CZ" sz="3900" dirty="0" smtClean="0"/>
              <a:t> </a:t>
            </a:r>
            <a:r>
              <a:rPr lang="cs-CZ" sz="3600" i="1" u="sng" dirty="0" smtClean="0"/>
              <a:t>die </a:t>
            </a:r>
            <a:r>
              <a:rPr lang="cs-CZ" sz="3600" i="1" u="sng" dirty="0" smtClean="0"/>
              <a:t>wichtigsten </a:t>
            </a:r>
            <a:r>
              <a:rPr lang="cs-CZ" sz="3600" i="1" u="sng" dirty="0" smtClean="0"/>
              <a:t>Persönlichkeiten:</a:t>
            </a:r>
          </a:p>
          <a:p>
            <a:pPr>
              <a:buNone/>
            </a:pPr>
            <a:endParaRPr lang="cs-CZ" sz="1100" i="1" u="sng" dirty="0" smtClean="0"/>
          </a:p>
          <a:p>
            <a:pPr>
              <a:buNone/>
            </a:pPr>
            <a:r>
              <a:rPr lang="cs-CZ" sz="3900" dirty="0" smtClean="0"/>
              <a:t>    </a:t>
            </a:r>
            <a:r>
              <a:rPr lang="cs-CZ" sz="3600" i="1" dirty="0" smtClean="0"/>
              <a:t>Albert Einstein</a:t>
            </a:r>
          </a:p>
          <a:p>
            <a:pPr>
              <a:buNone/>
            </a:pPr>
            <a:r>
              <a:rPr lang="cs-CZ" sz="3600" dirty="0" smtClean="0"/>
              <a:t>    </a:t>
            </a:r>
            <a:r>
              <a:rPr lang="cs-CZ" sz="3600" i="1" dirty="0" smtClean="0"/>
              <a:t>Thomas </a:t>
            </a:r>
            <a:r>
              <a:rPr lang="cs-CZ" sz="3600" i="1" dirty="0" err="1" smtClean="0"/>
              <a:t>Cook</a:t>
            </a:r>
            <a:endParaRPr lang="cs-CZ" sz="3600" i="1" dirty="0" smtClean="0"/>
          </a:p>
          <a:p>
            <a:pPr>
              <a:buNone/>
            </a:pPr>
            <a:r>
              <a:rPr lang="cs-CZ" sz="3600" i="1" dirty="0" smtClean="0"/>
              <a:t>    </a:t>
            </a:r>
            <a:r>
              <a:rPr lang="cs-CZ" sz="3600" i="1" dirty="0" err="1" smtClean="0"/>
              <a:t>Gottfried</a:t>
            </a:r>
            <a:r>
              <a:rPr lang="cs-CZ" sz="3600" i="1" dirty="0" smtClean="0"/>
              <a:t> Keller</a:t>
            </a:r>
          </a:p>
          <a:p>
            <a:pPr>
              <a:buNone/>
            </a:pPr>
            <a:r>
              <a:rPr lang="cs-CZ" sz="3600" i="1" dirty="0" smtClean="0"/>
              <a:t>    Friedrich </a:t>
            </a:r>
            <a:r>
              <a:rPr lang="cs-CZ" sz="3600" i="1" dirty="0" err="1" smtClean="0"/>
              <a:t>Dürrenmatt</a:t>
            </a:r>
            <a:endParaRPr lang="cs-CZ" sz="3600" i="1" dirty="0" smtClean="0"/>
          </a:p>
          <a:p>
            <a:pPr>
              <a:buNone/>
            </a:pPr>
            <a:endParaRPr lang="cs-CZ" sz="1000" dirty="0" smtClean="0"/>
          </a:p>
          <a:p>
            <a:pPr>
              <a:buNone/>
            </a:pPr>
            <a:r>
              <a:rPr lang="cs-CZ" sz="3600" dirty="0" smtClean="0"/>
              <a:t>   </a:t>
            </a:r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endParaRPr lang="cs-CZ" sz="36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34" y="642918"/>
            <a:ext cx="8229600" cy="585791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4000" dirty="0" smtClean="0"/>
              <a:t>Použité zdroje:</a:t>
            </a:r>
          </a:p>
          <a:p>
            <a:pPr>
              <a:buFontTx/>
              <a:buChar char="-"/>
            </a:pPr>
            <a:r>
              <a:rPr lang="cs-CZ" sz="2400" dirty="0" smtClean="0"/>
              <a:t>Vlastní práce autora</a:t>
            </a:r>
          </a:p>
          <a:p>
            <a:pPr>
              <a:buFontTx/>
              <a:buChar char="-"/>
            </a:pPr>
            <a:r>
              <a:rPr lang="cs-CZ" sz="2400" dirty="0">
                <a:hlinkClick r:id="rId2"/>
              </a:rPr>
              <a:t>http://</a:t>
            </a:r>
            <a:r>
              <a:rPr lang="cs-CZ" sz="2400" dirty="0" smtClean="0">
                <a:hlinkClick r:id="rId2"/>
              </a:rPr>
              <a:t>de.wikipedia.org/wiki/Schweiz</a:t>
            </a:r>
            <a:endParaRPr lang="cs-CZ" sz="2400" dirty="0" smtClean="0"/>
          </a:p>
          <a:p>
            <a:pPr>
              <a:buFontTx/>
              <a:buChar char="-"/>
            </a:pPr>
            <a:r>
              <a:rPr lang="cs-CZ" sz="2400" dirty="0">
                <a:hlinkClick r:id="rId3"/>
              </a:rPr>
              <a:t>http://cs.wikipedia.org/wiki/%</a:t>
            </a:r>
            <a:r>
              <a:rPr lang="cs-CZ" sz="2400" dirty="0" smtClean="0">
                <a:hlinkClick r:id="rId3"/>
              </a:rPr>
              <a:t>C5%A0v%C3%BDcarsko</a:t>
            </a:r>
            <a:endParaRPr lang="cs-CZ" sz="2400" dirty="0" smtClean="0"/>
          </a:p>
          <a:p>
            <a:pPr>
              <a:buFontTx/>
              <a:buChar char="-"/>
            </a:pPr>
            <a:r>
              <a:rPr lang="cs-CZ" sz="2400" dirty="0" smtClean="0"/>
              <a:t>Obrázek mapy a vlajky použit z: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</a:t>
            </a:r>
            <a:r>
              <a:rPr lang="cs-CZ" sz="2400" dirty="0" smtClean="0">
                <a:hlinkClick r:id="rId2"/>
              </a:rPr>
              <a:t>http</a:t>
            </a:r>
            <a:r>
              <a:rPr lang="cs-CZ" sz="2400" dirty="0">
                <a:hlinkClick r:id="rId2"/>
              </a:rPr>
              <a:t>://</a:t>
            </a:r>
            <a:r>
              <a:rPr lang="cs-CZ" sz="2400" dirty="0" smtClean="0">
                <a:hlinkClick r:id="rId2"/>
              </a:rPr>
              <a:t>de.wikipedia.org/wiki/Schweiz</a:t>
            </a:r>
            <a:endParaRPr lang="cs-CZ" sz="2400" dirty="0" smtClean="0"/>
          </a:p>
          <a:p>
            <a:pPr>
              <a:buFontTx/>
              <a:buChar char="-"/>
            </a:pPr>
            <a:r>
              <a:rPr lang="cs-CZ" sz="2400" dirty="0" smtClean="0"/>
              <a:t>Fotografie </a:t>
            </a:r>
            <a:r>
              <a:rPr lang="cs-CZ" sz="2400" dirty="0" err="1" smtClean="0"/>
              <a:t>Eveline</a:t>
            </a:r>
            <a:r>
              <a:rPr lang="cs-CZ" sz="2400" dirty="0" smtClean="0"/>
              <a:t> </a:t>
            </a:r>
            <a:r>
              <a:rPr lang="cs-CZ" sz="2400" dirty="0" err="1" smtClean="0"/>
              <a:t>Widmer-Schlumpf</a:t>
            </a:r>
            <a:r>
              <a:rPr lang="cs-CZ" sz="2400" dirty="0" smtClean="0"/>
              <a:t> použit z:                        </a:t>
            </a:r>
            <a:r>
              <a:rPr lang="cs-CZ" sz="2400" dirty="0" smtClean="0">
                <a:hlinkClick r:id="rId4"/>
              </a:rPr>
              <a:t>http</a:t>
            </a:r>
            <a:r>
              <a:rPr lang="cs-CZ" sz="2400" dirty="0">
                <a:hlinkClick r:id="rId4"/>
              </a:rPr>
              <a:t>://de.wikipedia.org/wiki/Bundespr%C3%A4sident_%</a:t>
            </a:r>
            <a:r>
              <a:rPr lang="cs-CZ" sz="2400" dirty="0" smtClean="0">
                <a:hlinkClick r:id="rId4"/>
              </a:rPr>
              <a:t>28Schweiz%29</a:t>
            </a:r>
            <a:endParaRPr lang="cs-CZ" sz="2400" dirty="0" smtClean="0"/>
          </a:p>
          <a:p>
            <a:pPr>
              <a:buFontTx/>
              <a:buChar char="-"/>
            </a:pPr>
            <a:r>
              <a:rPr lang="cs-CZ" sz="2400" dirty="0" smtClean="0"/>
              <a:t>Citováno 2.2. 2012</a:t>
            </a:r>
          </a:p>
          <a:p>
            <a:pPr marL="0" indent="0">
              <a:buNone/>
            </a:pPr>
            <a:endParaRPr lang="cs-CZ" dirty="0" smtClean="0"/>
          </a:p>
          <a:p>
            <a:pPr>
              <a:buFontTx/>
              <a:buChar char="-"/>
            </a:pPr>
            <a:endParaRPr lang="cs-CZ" dirty="0" smtClean="0"/>
          </a:p>
          <a:p>
            <a:pPr>
              <a:buNone/>
            </a:pPr>
            <a:endParaRPr lang="cs-CZ" sz="36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5085184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5357826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tí písma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Lití písma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108</TotalTime>
  <Words>181</Words>
  <Application>Microsoft Office PowerPoint</Application>
  <PresentationFormat>On-screen Show (4:3)</PresentationFormat>
  <Paragraphs>47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Lití písma</vt:lpstr>
      <vt:lpstr>Název školy: ZŠ Varnsdorf, Edisonova 2821, okres Děčín, příspěvková organizace Jazyk a jazyková komunikace, Německý jazyk, Schweiz Autor: Alena Červášková Název materiálu: VY_22_INOVACE_29/III.SADA   Anotace: Prezentace slouží pro žáky 9. ročníku k získání                 základních informací o reáliích Švýcarska Období: leden – květen 2012</vt:lpstr>
      <vt:lpstr>SCHWEIZ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SCHWEIZ</dc:title>
  <dc:creator>Petr</dc:creator>
  <cp:lastModifiedBy>Valued Acer Customer</cp:lastModifiedBy>
  <cp:revision>18</cp:revision>
  <dcterms:created xsi:type="dcterms:W3CDTF">2012-03-09T19:34:06Z</dcterms:created>
  <dcterms:modified xsi:type="dcterms:W3CDTF">2012-05-23T15:08:13Z</dcterms:modified>
</cp:coreProperties>
</file>