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56" r:id="rId3"/>
    <p:sldId id="260" r:id="rId4"/>
    <p:sldId id="263" r:id="rId5"/>
    <p:sldId id="261" r:id="rId6"/>
    <p:sldId id="262" r:id="rId7"/>
    <p:sldId id="264" r:id="rId8"/>
    <p:sldId id="265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23728" y="980728"/>
            <a:ext cx="6768752" cy="4752528"/>
          </a:xfrm>
        </p:spPr>
        <p:txBody>
          <a:bodyPr>
            <a:normAutofit fontScale="90000"/>
          </a:bodyPr>
          <a:lstStyle/>
          <a:p>
            <a: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školy: ZŠ Varnsdorf, </a:t>
            </a:r>
            <a: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Edisonova 2821</a:t>
            </a:r>
            <a: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okres Děčín, příspěvková </a:t>
            </a:r>
            <a:r>
              <a:rPr lang="cs-CZ" sz="24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organizace</a:t>
            </a:r>
            <a:br>
              <a:rPr lang="cs-CZ" sz="24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Jazyk a jazyková komunikace, Německý jazyk, </a:t>
            </a:r>
            <a: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Skloňování po členu určitém</a:t>
            </a:r>
            <a:b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Autor: Alena </a:t>
            </a:r>
            <a:r>
              <a:rPr lang="cs-CZ" sz="2400" spc="50" dirty="0" err="1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Červášková</a:t>
            </a:r>
            <a: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materiálu: VY_22_INOVACE_30/III.SADA</a:t>
            </a:r>
            <a:b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Anotace: Prezentace slouží žákům 2. stupně k </a:t>
            </a:r>
            <a:b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výkladu skloňování přídavných jmen </a:t>
            </a:r>
            <a:b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4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po členu určitém</a:t>
            </a:r>
            <a:r>
              <a:rPr lang="cs-CZ" sz="3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3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013176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276872"/>
            <a:ext cx="8229600" cy="3336031"/>
          </a:xfrm>
        </p:spPr>
        <p:txBody>
          <a:bodyPr>
            <a:noAutofit/>
          </a:bodyPr>
          <a:lstStyle/>
          <a:p>
            <a:r>
              <a:rPr lang="cs-CZ" sz="7600" b="1" dirty="0" smtClean="0">
                <a:effectLst/>
              </a:rPr>
              <a:t/>
            </a:r>
            <a:br>
              <a:rPr lang="cs-CZ" sz="7600" b="1" dirty="0" smtClean="0">
                <a:effectLst/>
              </a:rPr>
            </a:br>
            <a:r>
              <a:rPr lang="cs-CZ" sz="7600" dirty="0"/>
              <a:t/>
            </a:r>
            <a:br>
              <a:rPr lang="cs-CZ" sz="7600" dirty="0"/>
            </a:br>
            <a:r>
              <a:rPr lang="cs-CZ" sz="7600" dirty="0" smtClean="0"/>
              <a:t/>
            </a:r>
            <a:br>
              <a:rPr lang="cs-CZ" sz="7600" dirty="0" smtClean="0"/>
            </a:br>
            <a:r>
              <a:rPr lang="cs-CZ" sz="7600" dirty="0"/>
              <a:t/>
            </a:r>
            <a:br>
              <a:rPr lang="cs-CZ" sz="7600" dirty="0"/>
            </a:br>
            <a:r>
              <a:rPr lang="cs-CZ" sz="7600" dirty="0" smtClean="0"/>
              <a:t/>
            </a:r>
            <a:br>
              <a:rPr lang="cs-CZ" sz="7600" dirty="0" smtClean="0"/>
            </a:br>
            <a:r>
              <a:rPr lang="cs-CZ" sz="7600" dirty="0"/>
              <a:t/>
            </a:r>
            <a:br>
              <a:rPr lang="cs-CZ" sz="7600" dirty="0"/>
            </a:br>
            <a:r>
              <a:rPr lang="cs-CZ" sz="7600" dirty="0" smtClean="0"/>
              <a:t/>
            </a:r>
            <a:br>
              <a:rPr lang="cs-CZ" sz="7600" dirty="0" smtClean="0"/>
            </a:br>
            <a:r>
              <a:rPr lang="cs-CZ" sz="6600" dirty="0" smtClean="0"/>
              <a:t>Skloňování přídavných jmen po členu určitém</a:t>
            </a:r>
            <a:r>
              <a:rPr lang="cs-CZ" sz="7600" dirty="0" smtClean="0"/>
              <a:t/>
            </a:r>
            <a:br>
              <a:rPr lang="cs-CZ" sz="7600" dirty="0" smtClean="0"/>
            </a:br>
            <a:r>
              <a:rPr lang="cs-CZ" sz="7600" dirty="0"/>
              <a:t/>
            </a:r>
            <a:br>
              <a:rPr lang="cs-CZ" sz="7600" dirty="0"/>
            </a:br>
            <a:endParaRPr lang="cs-CZ" sz="7600" b="1" dirty="0"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259570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sz="4800" cap="small" dirty="0" smtClean="0"/>
              <a:t>Der </a:t>
            </a:r>
            <a:r>
              <a:rPr lang="cs-CZ" sz="4800" cap="small" dirty="0" err="1" smtClean="0"/>
              <a:t>schwarze</a:t>
            </a:r>
            <a:r>
              <a:rPr lang="cs-CZ" sz="4800" cap="small" dirty="0" smtClean="0"/>
              <a:t> </a:t>
            </a:r>
            <a:r>
              <a:rPr lang="cs-CZ" sz="4800" cap="small" dirty="0" err="1" smtClean="0"/>
              <a:t>Tisch</a:t>
            </a:r>
            <a:endParaRPr lang="cs-CZ" sz="4800" cap="small" dirty="0" smtClean="0"/>
          </a:p>
          <a:p>
            <a:pPr>
              <a:buNone/>
            </a:pPr>
            <a:r>
              <a:rPr lang="cs-CZ" sz="4800" cap="small" dirty="0" smtClean="0"/>
              <a:t>Des </a:t>
            </a:r>
            <a:r>
              <a:rPr lang="cs-CZ" sz="4800" cap="small" dirty="0" err="1" smtClean="0"/>
              <a:t>schwarzen</a:t>
            </a:r>
            <a:r>
              <a:rPr lang="cs-CZ" sz="4800" cap="small" dirty="0" smtClean="0"/>
              <a:t> </a:t>
            </a:r>
            <a:r>
              <a:rPr lang="cs-CZ" sz="4800" cap="small" dirty="0" err="1" smtClean="0"/>
              <a:t>Tisches</a:t>
            </a:r>
            <a:endParaRPr lang="cs-CZ" sz="4800" cap="small" dirty="0" smtClean="0"/>
          </a:p>
          <a:p>
            <a:pPr>
              <a:buNone/>
            </a:pPr>
            <a:r>
              <a:rPr lang="cs-CZ" sz="4800" cap="small" dirty="0" err="1" smtClean="0"/>
              <a:t>Dem</a:t>
            </a:r>
            <a:r>
              <a:rPr lang="cs-CZ" sz="4800" cap="small" dirty="0" smtClean="0"/>
              <a:t> </a:t>
            </a:r>
            <a:r>
              <a:rPr lang="cs-CZ" sz="4800" cap="small" dirty="0" err="1" smtClean="0"/>
              <a:t>schwarzen</a:t>
            </a:r>
            <a:r>
              <a:rPr lang="cs-CZ" sz="4800" cap="small" dirty="0" smtClean="0"/>
              <a:t> </a:t>
            </a:r>
            <a:r>
              <a:rPr lang="cs-CZ" sz="4800" cap="small" dirty="0" err="1" smtClean="0"/>
              <a:t>Tisch</a:t>
            </a:r>
            <a:endParaRPr lang="cs-CZ" sz="4800" cap="small" dirty="0" smtClean="0"/>
          </a:p>
          <a:p>
            <a:pPr>
              <a:buNone/>
            </a:pPr>
            <a:r>
              <a:rPr lang="cs-CZ" sz="4800" cap="small" dirty="0" smtClean="0"/>
              <a:t>Den </a:t>
            </a:r>
            <a:r>
              <a:rPr lang="cs-CZ" sz="4800" cap="small" dirty="0" err="1" smtClean="0"/>
              <a:t>schwarzen</a:t>
            </a:r>
            <a:r>
              <a:rPr lang="cs-CZ" sz="4800" cap="small" dirty="0" smtClean="0"/>
              <a:t> </a:t>
            </a:r>
            <a:r>
              <a:rPr lang="cs-CZ" sz="4800" cap="small" dirty="0" err="1" smtClean="0"/>
              <a:t>Tisch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548680"/>
            <a:ext cx="79928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1"/>
                </a:solidFill>
              </a:rPr>
              <a:t>ROD MUŽSKÝ</a:t>
            </a:r>
            <a:endParaRPr lang="cs-CZ" sz="6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467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332656"/>
            <a:ext cx="8229600" cy="56724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6000" b="1" dirty="0" smtClean="0">
                <a:solidFill>
                  <a:schemeClr val="accent1"/>
                </a:solidFill>
              </a:rPr>
              <a:t>ROD ŽENSKÝ</a:t>
            </a:r>
          </a:p>
          <a:p>
            <a:pPr>
              <a:buNone/>
            </a:pPr>
            <a:endParaRPr lang="cs-CZ" b="1" dirty="0" smtClean="0">
              <a:solidFill>
                <a:schemeClr val="accent1"/>
              </a:solidFill>
            </a:endParaRPr>
          </a:p>
          <a:p>
            <a:pPr>
              <a:buNone/>
            </a:pPr>
            <a:r>
              <a:rPr lang="cs-CZ" sz="4800" cap="small" dirty="0" smtClean="0"/>
              <a:t>Die </a:t>
            </a:r>
            <a:r>
              <a:rPr lang="cs-CZ" sz="4800" cap="small" dirty="0" err="1" smtClean="0"/>
              <a:t>kleine</a:t>
            </a:r>
            <a:r>
              <a:rPr lang="cs-CZ" sz="4800" cap="small" dirty="0" smtClean="0"/>
              <a:t> </a:t>
            </a:r>
            <a:r>
              <a:rPr lang="cs-CZ" sz="4800" cap="small" dirty="0" err="1" smtClean="0"/>
              <a:t>Puppe</a:t>
            </a:r>
            <a:endParaRPr lang="cs-CZ" sz="4800" cap="small" dirty="0" smtClean="0"/>
          </a:p>
          <a:p>
            <a:pPr>
              <a:buNone/>
            </a:pPr>
            <a:r>
              <a:rPr lang="cs-CZ" sz="4800" cap="small" dirty="0" smtClean="0"/>
              <a:t>Der </a:t>
            </a:r>
            <a:r>
              <a:rPr lang="cs-CZ" sz="4800" cap="small" dirty="0" err="1" smtClean="0"/>
              <a:t>kleinen</a:t>
            </a:r>
            <a:r>
              <a:rPr lang="cs-CZ" sz="4800" cap="small" dirty="0" smtClean="0"/>
              <a:t> </a:t>
            </a:r>
            <a:r>
              <a:rPr lang="cs-CZ" sz="4800" cap="small" dirty="0" err="1" smtClean="0"/>
              <a:t>Puppe</a:t>
            </a:r>
            <a:endParaRPr lang="cs-CZ" sz="4800" cap="small" dirty="0" smtClean="0"/>
          </a:p>
          <a:p>
            <a:pPr>
              <a:buNone/>
            </a:pPr>
            <a:r>
              <a:rPr lang="cs-CZ" sz="4800" cap="small" dirty="0" smtClean="0"/>
              <a:t>Der </a:t>
            </a:r>
            <a:r>
              <a:rPr lang="cs-CZ" sz="4800" cap="small" dirty="0" err="1" smtClean="0"/>
              <a:t>kleinen</a:t>
            </a:r>
            <a:r>
              <a:rPr lang="cs-CZ" sz="4800" cap="small" dirty="0" smtClean="0"/>
              <a:t> </a:t>
            </a:r>
            <a:r>
              <a:rPr lang="cs-CZ" sz="4800" cap="small" dirty="0" err="1" smtClean="0"/>
              <a:t>Puppe</a:t>
            </a:r>
            <a:endParaRPr lang="cs-CZ" sz="4800" cap="small" dirty="0" smtClean="0"/>
          </a:p>
          <a:p>
            <a:pPr>
              <a:buNone/>
            </a:pPr>
            <a:r>
              <a:rPr lang="cs-CZ" sz="4800" cap="small" dirty="0" smtClean="0"/>
              <a:t>Die </a:t>
            </a:r>
            <a:r>
              <a:rPr lang="cs-CZ" sz="4800" cap="small" dirty="0" err="1" smtClean="0"/>
              <a:t>kleine</a:t>
            </a:r>
            <a:r>
              <a:rPr lang="cs-CZ" sz="4800" cap="small" dirty="0" smtClean="0"/>
              <a:t> </a:t>
            </a:r>
            <a:r>
              <a:rPr lang="cs-CZ" sz="4800" cap="small" dirty="0" err="1" smtClean="0"/>
              <a:t>Puppe</a:t>
            </a:r>
            <a:endParaRPr lang="cs-CZ" sz="4800" cap="small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7467600" cy="796950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chemeClr val="accent1"/>
                </a:solidFill>
              </a:rPr>
              <a:t>ROD STŘEDNÍ</a:t>
            </a:r>
            <a:endParaRPr lang="cs-CZ" sz="60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71472" y="857232"/>
            <a:ext cx="8229600" cy="5672475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6000" cap="small" dirty="0" err="1" smtClean="0"/>
              <a:t>Das</a:t>
            </a:r>
            <a:r>
              <a:rPr lang="cs-CZ" sz="6000" cap="small" dirty="0" smtClean="0"/>
              <a:t> </a:t>
            </a:r>
            <a:r>
              <a:rPr lang="cs-CZ" sz="6000" cap="small" dirty="0" err="1" smtClean="0"/>
              <a:t>schnelle</a:t>
            </a:r>
            <a:r>
              <a:rPr lang="cs-CZ" sz="6000" cap="small" dirty="0" smtClean="0"/>
              <a:t> Auto</a:t>
            </a:r>
          </a:p>
          <a:p>
            <a:pPr>
              <a:buNone/>
            </a:pPr>
            <a:r>
              <a:rPr lang="cs-CZ" sz="6000" cap="small" dirty="0" smtClean="0"/>
              <a:t>Des </a:t>
            </a:r>
            <a:r>
              <a:rPr lang="cs-CZ" sz="6000" cap="small" dirty="0" err="1" smtClean="0"/>
              <a:t>schnellen</a:t>
            </a:r>
            <a:r>
              <a:rPr lang="cs-CZ" sz="6000" cap="small" dirty="0" smtClean="0"/>
              <a:t> </a:t>
            </a:r>
            <a:r>
              <a:rPr lang="cs-CZ" sz="6000" cap="small" dirty="0" err="1" smtClean="0"/>
              <a:t>Autos</a:t>
            </a:r>
            <a:endParaRPr lang="cs-CZ" sz="6000" cap="small" dirty="0" smtClean="0"/>
          </a:p>
          <a:p>
            <a:pPr>
              <a:buNone/>
            </a:pPr>
            <a:r>
              <a:rPr lang="cs-CZ" sz="6000" cap="small" dirty="0" err="1" smtClean="0"/>
              <a:t>Dem</a:t>
            </a:r>
            <a:r>
              <a:rPr lang="cs-CZ" sz="6000" cap="small" dirty="0" smtClean="0"/>
              <a:t> </a:t>
            </a:r>
            <a:r>
              <a:rPr lang="cs-CZ" sz="6000" cap="small" dirty="0" err="1" smtClean="0"/>
              <a:t>schnellen</a:t>
            </a:r>
            <a:r>
              <a:rPr lang="cs-CZ" sz="6000" cap="small" dirty="0" smtClean="0"/>
              <a:t> Auto</a:t>
            </a:r>
          </a:p>
          <a:p>
            <a:pPr>
              <a:buNone/>
            </a:pPr>
            <a:r>
              <a:rPr lang="cs-CZ" sz="6000" cap="small" dirty="0" err="1" smtClean="0"/>
              <a:t>Das</a:t>
            </a:r>
            <a:r>
              <a:rPr lang="cs-CZ" sz="6000" cap="small" dirty="0" smtClean="0"/>
              <a:t> </a:t>
            </a:r>
            <a:r>
              <a:rPr lang="cs-CZ" sz="6000" cap="small" dirty="0" err="1" smtClean="0"/>
              <a:t>schnelle</a:t>
            </a:r>
            <a:r>
              <a:rPr lang="cs-CZ" sz="6000" cap="small" dirty="0" smtClean="0"/>
              <a:t> Auto</a:t>
            </a:r>
            <a:endParaRPr lang="cs-CZ" sz="6000" cap="small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260648"/>
            <a:ext cx="8229600" cy="624018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sz="6000" b="1" dirty="0" smtClean="0">
                <a:solidFill>
                  <a:schemeClr val="accent1"/>
                </a:solidFill>
              </a:rPr>
              <a:t>MNOŽNÉ ČÍSLO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800" cap="small" dirty="0" smtClean="0"/>
              <a:t>Die </a:t>
            </a:r>
            <a:r>
              <a:rPr lang="cs-CZ" sz="4800" cap="small" dirty="0" err="1" smtClean="0"/>
              <a:t>roten</a:t>
            </a:r>
            <a:r>
              <a:rPr lang="cs-CZ" sz="4800" cap="small" dirty="0" smtClean="0"/>
              <a:t> Hefte</a:t>
            </a:r>
          </a:p>
          <a:p>
            <a:pPr>
              <a:buNone/>
            </a:pPr>
            <a:r>
              <a:rPr lang="cs-CZ" sz="4800" cap="small" dirty="0" smtClean="0"/>
              <a:t>Der </a:t>
            </a:r>
            <a:r>
              <a:rPr lang="cs-CZ" sz="4800" cap="small" dirty="0" err="1" smtClean="0"/>
              <a:t>roten</a:t>
            </a:r>
            <a:r>
              <a:rPr lang="cs-CZ" sz="4800" cap="small" dirty="0" smtClean="0"/>
              <a:t> Hefte</a:t>
            </a:r>
          </a:p>
          <a:p>
            <a:pPr>
              <a:buNone/>
            </a:pPr>
            <a:r>
              <a:rPr lang="cs-CZ" sz="4800" cap="small" dirty="0" smtClean="0"/>
              <a:t>Den </a:t>
            </a:r>
            <a:r>
              <a:rPr lang="cs-CZ" sz="4800" cap="small" dirty="0" err="1" smtClean="0"/>
              <a:t>roten</a:t>
            </a:r>
            <a:r>
              <a:rPr lang="cs-CZ" sz="4800" cap="small" dirty="0" smtClean="0"/>
              <a:t> </a:t>
            </a:r>
            <a:r>
              <a:rPr lang="cs-CZ" sz="4800" cap="small" dirty="0" err="1" smtClean="0"/>
              <a:t>Heften</a:t>
            </a:r>
            <a:endParaRPr lang="cs-CZ" sz="4800" cap="small" dirty="0" smtClean="0"/>
          </a:p>
          <a:p>
            <a:pPr>
              <a:buNone/>
            </a:pPr>
            <a:r>
              <a:rPr lang="cs-CZ" sz="4800" cap="small" dirty="0" smtClean="0"/>
              <a:t>Die </a:t>
            </a:r>
            <a:r>
              <a:rPr lang="cs-CZ" sz="4800" cap="small" dirty="0" err="1" smtClean="0"/>
              <a:t>roten</a:t>
            </a:r>
            <a:r>
              <a:rPr lang="cs-CZ" sz="4800" cap="small" dirty="0" smtClean="0"/>
              <a:t> Hefte</a:t>
            </a:r>
          </a:p>
          <a:p>
            <a:pPr>
              <a:buNone/>
            </a:pPr>
            <a:endParaRPr lang="cs-CZ" sz="36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7467600" cy="1008112"/>
          </a:xfrm>
        </p:spPr>
        <p:txBody>
          <a:bodyPr>
            <a:noAutofit/>
          </a:bodyPr>
          <a:lstStyle/>
          <a:p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err="1" smtClean="0">
                <a:solidFill>
                  <a:schemeClr val="accent1"/>
                </a:solidFill>
              </a:rPr>
              <a:t>Übungen</a:t>
            </a:r>
            <a:r>
              <a:rPr lang="cs-CZ" sz="6000" dirty="0" smtClean="0">
                <a:solidFill>
                  <a:schemeClr val="accent1"/>
                </a:solidFill>
              </a:rPr>
              <a:t>:</a:t>
            </a:r>
            <a:endParaRPr lang="cs-CZ" sz="60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Doplň:</a:t>
            </a:r>
          </a:p>
          <a:p>
            <a:pPr>
              <a:buNone/>
            </a:pPr>
            <a:r>
              <a:rPr lang="cs-CZ" dirty="0" smtClean="0"/>
              <a:t>1) </a:t>
            </a:r>
            <a:r>
              <a:rPr lang="cs-CZ" dirty="0" err="1" smtClean="0"/>
              <a:t>Er</a:t>
            </a:r>
            <a:r>
              <a:rPr lang="cs-CZ" dirty="0" smtClean="0"/>
              <a:t> malt  ______ </a:t>
            </a:r>
            <a:r>
              <a:rPr lang="cs-CZ" dirty="0" err="1" smtClean="0"/>
              <a:t>Haus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sz="800" dirty="0" smtClean="0"/>
          </a:p>
          <a:p>
            <a:pPr marL="457200" indent="-457200">
              <a:buNone/>
            </a:pPr>
            <a:r>
              <a:rPr lang="cs-CZ" dirty="0" smtClean="0"/>
              <a:t>a) </a:t>
            </a:r>
            <a:r>
              <a:rPr lang="cs-CZ" dirty="0" err="1" smtClean="0"/>
              <a:t>das</a:t>
            </a:r>
            <a:r>
              <a:rPr lang="cs-CZ" dirty="0" smtClean="0"/>
              <a:t> rot</a:t>
            </a:r>
          </a:p>
          <a:p>
            <a:pPr marL="457200" indent="-457200">
              <a:buNone/>
            </a:pPr>
            <a:r>
              <a:rPr lang="cs-CZ" dirty="0" smtClean="0"/>
              <a:t>b) den </a:t>
            </a:r>
            <a:r>
              <a:rPr lang="cs-CZ" dirty="0" err="1" smtClean="0"/>
              <a:t>roten</a:t>
            </a:r>
            <a:endParaRPr lang="cs-CZ" dirty="0" smtClean="0"/>
          </a:p>
          <a:p>
            <a:pPr marL="457200" indent="-457200">
              <a:buNone/>
            </a:pPr>
            <a:r>
              <a:rPr lang="cs-CZ" dirty="0" smtClean="0"/>
              <a:t>c)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rote</a:t>
            </a:r>
            <a:endParaRPr lang="cs-CZ" dirty="0" smtClean="0"/>
          </a:p>
          <a:p>
            <a:pPr marL="457200" indent="-457200">
              <a:buNone/>
            </a:pPr>
            <a:endParaRPr lang="cs-CZ" dirty="0" smtClean="0"/>
          </a:p>
          <a:p>
            <a:pPr marL="457200" indent="-457200">
              <a:buNone/>
            </a:pPr>
            <a:r>
              <a:rPr lang="cs-CZ" dirty="0" smtClean="0"/>
              <a:t>2)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fahre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___________ </a:t>
            </a:r>
            <a:r>
              <a:rPr lang="cs-CZ" smtClean="0"/>
              <a:t>Auto.</a:t>
            </a:r>
            <a:endParaRPr lang="cs-CZ" dirty="0" smtClean="0"/>
          </a:p>
          <a:p>
            <a:pPr marL="457200" indent="-457200">
              <a:buNone/>
            </a:pPr>
            <a:endParaRPr lang="cs-CZ" sz="800" dirty="0" smtClean="0"/>
          </a:p>
          <a:p>
            <a:pPr marL="457200" indent="-457200">
              <a:buNone/>
            </a:pPr>
            <a:r>
              <a:rPr lang="cs-CZ" dirty="0" smtClean="0"/>
              <a:t>a)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neuen</a:t>
            </a:r>
            <a:endParaRPr lang="cs-CZ" dirty="0" smtClean="0"/>
          </a:p>
          <a:p>
            <a:pPr marL="457200" indent="-457200">
              <a:buNone/>
            </a:pPr>
            <a:r>
              <a:rPr lang="cs-CZ" dirty="0" smtClean="0"/>
              <a:t>b) des </a:t>
            </a:r>
            <a:r>
              <a:rPr lang="cs-CZ" dirty="0" err="1" smtClean="0"/>
              <a:t>neuen</a:t>
            </a:r>
            <a:endParaRPr lang="cs-CZ" dirty="0" smtClean="0"/>
          </a:p>
          <a:p>
            <a:pPr marL="457200" indent="-457200">
              <a:buNone/>
            </a:pPr>
            <a:r>
              <a:rPr lang="cs-CZ" dirty="0" smtClean="0"/>
              <a:t>c) den </a:t>
            </a:r>
            <a:r>
              <a:rPr lang="cs-CZ" dirty="0" err="1" smtClean="0"/>
              <a:t>neuen</a:t>
            </a:r>
            <a:endParaRPr lang="cs-CZ" dirty="0" smtClean="0"/>
          </a:p>
          <a:p>
            <a:pPr marL="457200" indent="-457200">
              <a:buNone/>
            </a:pPr>
            <a:endParaRPr lang="cs-CZ" dirty="0" smtClean="0"/>
          </a:p>
        </p:txBody>
      </p:sp>
      <p:sp>
        <p:nvSpPr>
          <p:cNvPr id="4" name="Šipka doleva 3"/>
          <p:cNvSpPr/>
          <p:nvPr/>
        </p:nvSpPr>
        <p:spPr>
          <a:xfrm>
            <a:off x="2339752" y="3573016"/>
            <a:ext cx="1296144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eva 4"/>
          <p:cNvSpPr/>
          <p:nvPr/>
        </p:nvSpPr>
        <p:spPr>
          <a:xfrm>
            <a:off x="2699792" y="5085184"/>
            <a:ext cx="1296144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7467600" cy="556523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3)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gehe</a:t>
            </a:r>
            <a:r>
              <a:rPr lang="cs-CZ" dirty="0" smtClean="0"/>
              <a:t> durch _______________</a:t>
            </a:r>
          </a:p>
          <a:p>
            <a:pPr>
              <a:buNone/>
            </a:pPr>
            <a:endParaRPr lang="cs-CZ" sz="800" dirty="0" smtClean="0"/>
          </a:p>
          <a:p>
            <a:pPr>
              <a:buNone/>
            </a:pPr>
            <a:r>
              <a:rPr lang="cs-CZ" dirty="0" smtClean="0"/>
              <a:t>a) den </a:t>
            </a:r>
            <a:r>
              <a:rPr lang="cs-CZ" dirty="0" err="1" smtClean="0"/>
              <a:t>dunklen</a:t>
            </a:r>
            <a:r>
              <a:rPr lang="cs-CZ" dirty="0" smtClean="0"/>
              <a:t> </a:t>
            </a:r>
            <a:r>
              <a:rPr lang="cs-CZ" dirty="0" err="1" smtClean="0"/>
              <a:t>Wald</a:t>
            </a:r>
            <a:endParaRPr lang="cs-CZ" dirty="0" smtClean="0"/>
          </a:p>
          <a:p>
            <a:pPr marL="457200" indent="-457200">
              <a:buNone/>
            </a:pPr>
            <a:r>
              <a:rPr lang="cs-CZ" dirty="0" smtClean="0"/>
              <a:t>b)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dunklen</a:t>
            </a:r>
            <a:r>
              <a:rPr lang="cs-CZ" dirty="0" smtClean="0"/>
              <a:t> </a:t>
            </a:r>
            <a:r>
              <a:rPr lang="cs-CZ" dirty="0" err="1" smtClean="0"/>
              <a:t>Wald</a:t>
            </a:r>
            <a:endParaRPr lang="cs-CZ" dirty="0" smtClean="0"/>
          </a:p>
          <a:p>
            <a:pPr marL="457200" indent="-457200">
              <a:buNone/>
            </a:pPr>
            <a:r>
              <a:rPr lang="cs-CZ" dirty="0" smtClean="0"/>
              <a:t>c)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dunklen</a:t>
            </a:r>
            <a:r>
              <a:rPr lang="cs-CZ" dirty="0" smtClean="0"/>
              <a:t> </a:t>
            </a:r>
            <a:r>
              <a:rPr lang="cs-CZ" dirty="0" err="1" smtClean="0"/>
              <a:t>Wald</a:t>
            </a:r>
            <a:endParaRPr lang="cs-CZ" dirty="0" smtClean="0"/>
          </a:p>
          <a:p>
            <a:pPr marL="457200" indent="-457200">
              <a:buNone/>
            </a:pPr>
            <a:endParaRPr lang="cs-CZ" dirty="0" smtClean="0"/>
          </a:p>
          <a:p>
            <a:pPr marL="457200" indent="-457200">
              <a:buNone/>
            </a:pPr>
            <a:r>
              <a:rPr lang="cs-CZ" dirty="0" smtClean="0"/>
              <a:t>4)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kauft</a:t>
            </a:r>
            <a:r>
              <a:rPr lang="cs-CZ" dirty="0" smtClean="0"/>
              <a:t> ____________</a:t>
            </a:r>
          </a:p>
          <a:p>
            <a:pPr marL="457200" indent="-457200">
              <a:buNone/>
            </a:pPr>
            <a:endParaRPr lang="cs-CZ" sz="800" dirty="0" smtClean="0"/>
          </a:p>
          <a:p>
            <a:pPr marL="457200" indent="-457200">
              <a:buNone/>
            </a:pPr>
            <a:r>
              <a:rPr lang="cs-CZ" dirty="0" smtClean="0"/>
              <a:t>a)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schöne</a:t>
            </a:r>
            <a:r>
              <a:rPr lang="cs-CZ" dirty="0" smtClean="0"/>
              <a:t> </a:t>
            </a:r>
            <a:r>
              <a:rPr lang="cs-CZ" dirty="0" err="1" smtClean="0"/>
              <a:t>Buch</a:t>
            </a:r>
            <a:endParaRPr lang="cs-CZ" dirty="0" smtClean="0"/>
          </a:p>
          <a:p>
            <a:pPr marL="457200" indent="-457200">
              <a:buNone/>
            </a:pPr>
            <a:r>
              <a:rPr lang="cs-CZ" dirty="0" smtClean="0"/>
              <a:t>b)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schönen</a:t>
            </a:r>
            <a:r>
              <a:rPr lang="cs-CZ" dirty="0" smtClean="0"/>
              <a:t> </a:t>
            </a:r>
            <a:r>
              <a:rPr lang="cs-CZ" dirty="0" err="1" smtClean="0"/>
              <a:t>Buch</a:t>
            </a:r>
            <a:endParaRPr lang="cs-CZ" dirty="0" smtClean="0"/>
          </a:p>
          <a:p>
            <a:pPr marL="457200" indent="-457200">
              <a:buNone/>
            </a:pPr>
            <a:r>
              <a:rPr lang="cs-CZ" dirty="0" smtClean="0"/>
              <a:t>c) des </a:t>
            </a:r>
            <a:r>
              <a:rPr lang="cs-CZ" dirty="0" err="1" smtClean="0"/>
              <a:t>schönen</a:t>
            </a:r>
            <a:r>
              <a:rPr lang="cs-CZ" dirty="0" smtClean="0"/>
              <a:t> </a:t>
            </a:r>
            <a:r>
              <a:rPr lang="cs-CZ" dirty="0" err="1" smtClean="0"/>
              <a:t>Buches</a:t>
            </a:r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3635896" y="1556792"/>
            <a:ext cx="1296144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eva 4"/>
          <p:cNvSpPr/>
          <p:nvPr/>
        </p:nvSpPr>
        <p:spPr>
          <a:xfrm>
            <a:off x="3635896" y="3933056"/>
            <a:ext cx="1296144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268760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/>
              <a:t>Vlastní práce autora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26468" y="508908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40138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372</TotalTime>
  <Words>144</Words>
  <Application>Microsoft Office PowerPoint</Application>
  <PresentationFormat>Předvádění na obrazovce (4:3)</PresentationFormat>
  <Paragraphs>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             Název školy: ZŠ Varnsdorf, Edisonova 2821, okres Děčín, příspěvková organizace Jazyk a jazyková komunikace, Německý jazyk, Skloňování po členu určitém Autor: Alena Červášková Název materiálu: VY_22_INOVACE_30/III.SADA  Anotace: Prezentace slouží žákům 2. stupně k        výkladu skloňování přídavných jmen                  po členu určitém   </vt:lpstr>
      <vt:lpstr>       Skloňování přídavných jmen po členu určitém  </vt:lpstr>
      <vt:lpstr>Snímek 3</vt:lpstr>
      <vt:lpstr>Snímek 4</vt:lpstr>
      <vt:lpstr>ROD STŘEDNÍ</vt:lpstr>
      <vt:lpstr>Snímek 6</vt:lpstr>
      <vt:lpstr> Übungen:</vt:lpstr>
      <vt:lpstr>Snímek 8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SCHWEIZ</dc:title>
  <dc:creator>Petr</dc:creator>
  <cp:lastModifiedBy>Rumcajs</cp:lastModifiedBy>
  <cp:revision>46</cp:revision>
  <dcterms:created xsi:type="dcterms:W3CDTF">2012-03-09T19:34:06Z</dcterms:created>
  <dcterms:modified xsi:type="dcterms:W3CDTF">2012-05-22T14:33:23Z</dcterms:modified>
</cp:coreProperties>
</file>