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60" r:id="rId4"/>
    <p:sldId id="263" r:id="rId5"/>
    <p:sldId id="261" r:id="rId6"/>
    <p:sldId id="262" r:id="rId7"/>
    <p:sldId id="266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67544" y="620688"/>
            <a:ext cx="8208912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ZŠ Varnsdorf</a:t>
            </a:r>
            <a:r>
              <a:rPr lang="cs-CZ" sz="22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cs-CZ" sz="2200" spc="5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Edisonova 2821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okres Děčín, příspěvková organizace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Jazyk a jazyková komunikace, Německý jazyk,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Skloňování přídavných jmen po členu neurčitém</a:t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Alena </a:t>
            </a:r>
            <a:r>
              <a:rPr lang="cs-CZ" sz="2200" spc="50" dirty="0" err="1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Červášková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2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VY_22_INOVACE_31/III.SADA</a:t>
            </a:r>
          </a:p>
          <a:p>
            <a:endParaRPr lang="cs-CZ" sz="2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sz="2200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Anotace: Prezentace je určena žákům 2. stupně a slouží k 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	    výkladu skloňování přídavných jmen po členu </a:t>
            </a:r>
          </a:p>
          <a:p>
            <a:r>
              <a:rPr lang="cs-CZ" sz="2200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2200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    neurčitém</a:t>
            </a:r>
          </a:p>
          <a:p>
            <a:r>
              <a:rPr lang="cs-CZ" sz="2200" b="1" spc="50" dirty="0" smtClean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Období: leden – květen 2012</a:t>
            </a:r>
          </a:p>
          <a:p>
            <a:endParaRPr lang="cs-CZ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endParaRPr lang="cs-CZ" b="1" spc="50" dirty="0" smtClean="0">
              <a:ln w="11430"/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276872"/>
            <a:ext cx="8229600" cy="3336031"/>
          </a:xfrm>
        </p:spPr>
        <p:txBody>
          <a:bodyPr>
            <a:noAutofit/>
          </a:bodyPr>
          <a:lstStyle/>
          <a:p>
            <a:r>
              <a:rPr lang="cs-CZ" sz="7600" b="1" dirty="0" smtClean="0">
                <a:effectLst/>
              </a:rPr>
              <a:t>SKLOŇOVÁNÍ PŘÍDAVNÝCH JMÉN PO ČLENU NEURČITÉM</a:t>
            </a:r>
            <a:endParaRPr lang="cs-CZ" sz="7600" b="1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25957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sz="5400" cap="small" dirty="0" err="1" smtClean="0"/>
              <a:t>Ein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roter</a:t>
            </a:r>
            <a:r>
              <a:rPr lang="cs-CZ" sz="5400" cap="small" dirty="0" smtClean="0"/>
              <a:t> Rock</a:t>
            </a:r>
          </a:p>
          <a:p>
            <a:pPr>
              <a:buNone/>
            </a:pPr>
            <a:r>
              <a:rPr lang="cs-CZ" sz="5400" cap="small" dirty="0" err="1" smtClean="0"/>
              <a:t>Eines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roten</a:t>
            </a:r>
            <a:r>
              <a:rPr lang="cs-CZ" sz="5400" cap="small" dirty="0" smtClean="0"/>
              <a:t> Rock</a:t>
            </a:r>
          </a:p>
          <a:p>
            <a:pPr>
              <a:buNone/>
            </a:pPr>
            <a:r>
              <a:rPr lang="cs-CZ" sz="5400" cap="small" dirty="0" err="1" smtClean="0"/>
              <a:t>Einem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roten</a:t>
            </a:r>
            <a:r>
              <a:rPr lang="cs-CZ" sz="5400" cap="small" dirty="0" smtClean="0"/>
              <a:t> Rock</a:t>
            </a:r>
          </a:p>
          <a:p>
            <a:pPr>
              <a:buNone/>
            </a:pPr>
            <a:r>
              <a:rPr lang="cs-CZ" sz="5400" cap="small" dirty="0" err="1" smtClean="0"/>
              <a:t>Einen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roten</a:t>
            </a:r>
            <a:r>
              <a:rPr lang="cs-CZ" sz="5400" cap="small" dirty="0" smtClean="0"/>
              <a:t> Rock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548680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ROD MUŽSKÝ</a:t>
            </a:r>
            <a:endParaRPr lang="cs-CZ" sz="6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467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332656"/>
            <a:ext cx="8229600" cy="56724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6000" b="1" dirty="0" smtClean="0">
                <a:solidFill>
                  <a:schemeClr val="accent1"/>
                </a:solidFill>
              </a:rPr>
              <a:t>ROD ŽENSKÝ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>
              <a:buNone/>
            </a:pPr>
            <a:r>
              <a:rPr lang="cs-CZ" sz="5400" cap="small" dirty="0" err="1" smtClean="0"/>
              <a:t>Eine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nette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Freundin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err="1" smtClean="0"/>
              <a:t>Einer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netten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Freundin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err="1" smtClean="0"/>
              <a:t>Einer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netten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Freundin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err="1" smtClean="0"/>
              <a:t>Eine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nette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Freundin</a:t>
            </a:r>
            <a:endParaRPr lang="cs-CZ" sz="5400" cap="small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467600" cy="796950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chemeClr val="accent1"/>
                </a:solidFill>
              </a:rPr>
              <a:t>ROD STŘEDNÍ</a:t>
            </a:r>
            <a:endParaRPr lang="cs-CZ" sz="60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71472" y="857232"/>
            <a:ext cx="8229600" cy="5672475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772816"/>
            <a:ext cx="842493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5400" cap="small" dirty="0" err="1" smtClean="0"/>
              <a:t>Ein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kleines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Haus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err="1" smtClean="0"/>
              <a:t>Eines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kleinen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Hauses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err="1" smtClean="0"/>
              <a:t>Einem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kleinen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Haus</a:t>
            </a:r>
            <a:endParaRPr lang="cs-CZ" sz="5400" cap="small" dirty="0" smtClean="0"/>
          </a:p>
          <a:p>
            <a:pPr>
              <a:buNone/>
            </a:pPr>
            <a:r>
              <a:rPr lang="cs-CZ" sz="5400" cap="small" dirty="0" err="1" smtClean="0"/>
              <a:t>Ein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kleines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Haus</a:t>
            </a:r>
            <a:endParaRPr lang="cs-CZ" sz="5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892480" cy="6336704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sz="6000" b="1" dirty="0" smtClean="0">
                <a:solidFill>
                  <a:schemeClr val="accent1"/>
                </a:solidFill>
              </a:rPr>
              <a:t>MNOŽNÉ ČÍSLO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800" cap="small" dirty="0" smtClean="0"/>
              <a:t>Přídavné jméno v jednotném</a:t>
            </a:r>
          </a:p>
          <a:p>
            <a:pPr>
              <a:buNone/>
            </a:pPr>
            <a:r>
              <a:rPr lang="cs-CZ" sz="4800" cap="small" dirty="0" smtClean="0"/>
              <a:t>čísle po členu neurčitém má </a:t>
            </a:r>
          </a:p>
          <a:p>
            <a:pPr>
              <a:buNone/>
            </a:pPr>
            <a:r>
              <a:rPr lang="cs-CZ" sz="4800" cap="small" dirty="0" smtClean="0"/>
              <a:t>v množném čísle nulový člen,</a:t>
            </a:r>
          </a:p>
          <a:p>
            <a:pPr>
              <a:buNone/>
            </a:pPr>
            <a:r>
              <a:rPr lang="cs-CZ" sz="4800" cap="small" dirty="0" smtClean="0"/>
              <a:t>proto přebírá tvary určitého</a:t>
            </a:r>
          </a:p>
          <a:p>
            <a:pPr>
              <a:buNone/>
            </a:pPr>
            <a:r>
              <a:rPr lang="cs-CZ" sz="4800" cap="small" dirty="0" smtClean="0"/>
              <a:t>členu</a:t>
            </a: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6152728"/>
          </a:xfrm>
        </p:spPr>
        <p:txBody>
          <a:bodyPr>
            <a:normAutofit/>
          </a:bodyPr>
          <a:lstStyle/>
          <a:p>
            <a:r>
              <a:rPr lang="cs-CZ" sz="5400" cap="small" dirty="0" err="1" smtClean="0"/>
              <a:t>Nette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Kinder</a:t>
            </a:r>
            <a:r>
              <a:rPr lang="cs-CZ" sz="5400" cap="small" dirty="0" smtClean="0"/>
              <a:t/>
            </a:r>
            <a:br>
              <a:rPr lang="cs-CZ" sz="5400" cap="small" dirty="0" smtClean="0"/>
            </a:br>
            <a:r>
              <a:rPr lang="cs-CZ" sz="5400" cap="small" dirty="0" err="1" smtClean="0"/>
              <a:t>Netter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Kinder</a:t>
            </a:r>
            <a:r>
              <a:rPr lang="cs-CZ" sz="5400" cap="small" dirty="0" smtClean="0"/>
              <a:t/>
            </a:r>
            <a:br>
              <a:rPr lang="cs-CZ" sz="5400" cap="small" dirty="0" smtClean="0"/>
            </a:br>
            <a:r>
              <a:rPr lang="cs-CZ" sz="5400" cap="small" dirty="0" err="1" smtClean="0"/>
              <a:t>Netten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Kindern</a:t>
            </a:r>
            <a:r>
              <a:rPr lang="cs-CZ" sz="5400" cap="small" dirty="0" smtClean="0"/>
              <a:t/>
            </a:r>
            <a:br>
              <a:rPr lang="cs-CZ" sz="5400" cap="small" dirty="0" smtClean="0"/>
            </a:br>
            <a:r>
              <a:rPr lang="cs-CZ" sz="5400" cap="small" dirty="0" err="1" smtClean="0"/>
              <a:t>Nette</a:t>
            </a:r>
            <a:r>
              <a:rPr lang="cs-CZ" sz="5400" cap="small" dirty="0" smtClean="0"/>
              <a:t> </a:t>
            </a:r>
            <a:r>
              <a:rPr lang="cs-CZ" sz="5400" cap="small" dirty="0" err="1" smtClean="0"/>
              <a:t>Kinder</a:t>
            </a:r>
            <a:endParaRPr lang="cs-CZ" sz="5400" cap="smal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7467600" cy="1008112"/>
          </a:xfrm>
        </p:spPr>
        <p:txBody>
          <a:bodyPr>
            <a:noAutofit/>
          </a:bodyPr>
          <a:lstStyle/>
          <a:p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err="1" smtClean="0">
                <a:solidFill>
                  <a:srgbClr val="C00000"/>
                </a:solidFill>
              </a:rPr>
              <a:t>Übungen</a:t>
            </a:r>
            <a:r>
              <a:rPr lang="cs-CZ" sz="6000" dirty="0" smtClean="0">
                <a:solidFill>
                  <a:srgbClr val="C00000"/>
                </a:solidFill>
              </a:rPr>
              <a:t>: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988840"/>
            <a:ext cx="8153400" cy="449580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/>
              <a:t>Doplň:</a:t>
            </a:r>
          </a:p>
          <a:p>
            <a:pPr>
              <a:buNone/>
            </a:pPr>
            <a:r>
              <a:rPr lang="cs-CZ" dirty="0" smtClean="0"/>
              <a:t>1) </a:t>
            </a:r>
            <a:r>
              <a:rPr lang="cs-CZ" dirty="0" err="1" smtClean="0"/>
              <a:t>Er</a:t>
            </a:r>
            <a:r>
              <a:rPr lang="cs-CZ" dirty="0" smtClean="0"/>
              <a:t> malt </a:t>
            </a:r>
            <a:r>
              <a:rPr lang="cs-CZ" dirty="0" err="1" smtClean="0"/>
              <a:t>ein</a:t>
            </a:r>
            <a:r>
              <a:rPr lang="cs-CZ" dirty="0" smtClean="0"/>
              <a:t> ______  </a:t>
            </a:r>
            <a:r>
              <a:rPr lang="cs-CZ" dirty="0" err="1" smtClean="0"/>
              <a:t>Bild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sz="800" dirty="0" smtClean="0"/>
          </a:p>
          <a:p>
            <a:pPr marL="457200" indent="-45720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neues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neue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</a:t>
            </a:r>
            <a:r>
              <a:rPr lang="cs-CZ" dirty="0" err="1" smtClean="0"/>
              <a:t>neu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2)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sehen</a:t>
            </a:r>
            <a:r>
              <a:rPr lang="cs-CZ" dirty="0" smtClean="0"/>
              <a:t> _______  Mann.</a:t>
            </a:r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457200">
              <a:buNone/>
            </a:pPr>
            <a:r>
              <a:rPr lang="cs-CZ" dirty="0" smtClean="0"/>
              <a:t>a)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alten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eines</a:t>
            </a:r>
            <a:r>
              <a:rPr lang="cs-CZ" dirty="0" smtClean="0"/>
              <a:t> </a:t>
            </a:r>
            <a:r>
              <a:rPr lang="cs-CZ" dirty="0" err="1" smtClean="0"/>
              <a:t>alten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alten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</p:txBody>
      </p:sp>
      <p:sp>
        <p:nvSpPr>
          <p:cNvPr id="4" name="Šipka doleva 3"/>
          <p:cNvSpPr/>
          <p:nvPr/>
        </p:nvSpPr>
        <p:spPr>
          <a:xfrm>
            <a:off x="2123728" y="2852936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2771800" y="5805264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7467600" cy="537321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3)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tanzt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_______________ .</a:t>
            </a:r>
          </a:p>
          <a:p>
            <a:pPr>
              <a:buNone/>
            </a:pPr>
            <a:endParaRPr lang="cs-CZ" sz="800" dirty="0" smtClean="0"/>
          </a:p>
          <a:p>
            <a:pPr>
              <a:buNone/>
            </a:pPr>
            <a:r>
              <a:rPr lang="cs-CZ" dirty="0" smtClean="0"/>
              <a:t>a)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hübschen</a:t>
            </a:r>
            <a:r>
              <a:rPr lang="cs-CZ" dirty="0" smtClean="0"/>
              <a:t> </a:t>
            </a:r>
            <a:r>
              <a:rPr lang="cs-CZ" dirty="0" err="1" smtClean="0"/>
              <a:t>Junge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hübschen</a:t>
            </a:r>
            <a:r>
              <a:rPr lang="cs-CZ" dirty="0" smtClean="0"/>
              <a:t> </a:t>
            </a:r>
            <a:r>
              <a:rPr lang="cs-CZ" dirty="0" err="1" smtClean="0"/>
              <a:t>Junge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hübscher</a:t>
            </a:r>
            <a:r>
              <a:rPr lang="cs-CZ" dirty="0" smtClean="0"/>
              <a:t> </a:t>
            </a:r>
            <a:r>
              <a:rPr lang="cs-CZ" dirty="0" err="1" smtClean="0"/>
              <a:t>Junge</a:t>
            </a: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fotografiert</a:t>
            </a:r>
            <a:r>
              <a:rPr lang="cs-CZ" dirty="0" smtClean="0"/>
              <a:t> ____________ .</a:t>
            </a:r>
          </a:p>
          <a:p>
            <a:pPr marL="457200" indent="-457200">
              <a:buNone/>
            </a:pPr>
            <a:endParaRPr lang="cs-CZ" sz="800" dirty="0" smtClean="0"/>
          </a:p>
          <a:p>
            <a:pPr marL="457200" indent="-457200">
              <a:buNone/>
            </a:pPr>
            <a:r>
              <a:rPr lang="cs-CZ" dirty="0" smtClean="0"/>
              <a:t>a) 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bunter</a:t>
            </a:r>
            <a:r>
              <a:rPr lang="cs-CZ" dirty="0" smtClean="0"/>
              <a:t> </a:t>
            </a:r>
            <a:r>
              <a:rPr lang="cs-CZ" dirty="0" err="1" smtClean="0"/>
              <a:t>Schmetterling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b)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bunten</a:t>
            </a:r>
            <a:r>
              <a:rPr lang="cs-CZ" dirty="0" smtClean="0"/>
              <a:t> </a:t>
            </a:r>
            <a:r>
              <a:rPr lang="cs-CZ" dirty="0" err="1" smtClean="0"/>
              <a:t>Schmetterling</a:t>
            </a:r>
            <a:endParaRPr lang="cs-CZ" dirty="0" smtClean="0"/>
          </a:p>
          <a:p>
            <a:pPr marL="457200" indent="-457200">
              <a:buNone/>
            </a:pPr>
            <a:r>
              <a:rPr lang="cs-CZ" dirty="0" smtClean="0"/>
              <a:t>c) </a:t>
            </a:r>
            <a:r>
              <a:rPr lang="cs-CZ" dirty="0" err="1" smtClean="0"/>
              <a:t>einem</a:t>
            </a:r>
            <a:r>
              <a:rPr lang="cs-CZ" dirty="0" smtClean="0"/>
              <a:t> </a:t>
            </a:r>
            <a:r>
              <a:rPr lang="cs-CZ" dirty="0" err="1" smtClean="0"/>
              <a:t>bunten</a:t>
            </a:r>
            <a:r>
              <a:rPr lang="cs-CZ" dirty="0" smtClean="0"/>
              <a:t> </a:t>
            </a:r>
            <a:r>
              <a:rPr lang="cs-CZ" dirty="0" err="1" smtClean="0"/>
              <a:t>Schmetterling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5004048" y="2276872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eva 4"/>
          <p:cNvSpPr/>
          <p:nvPr/>
        </p:nvSpPr>
        <p:spPr>
          <a:xfrm>
            <a:off x="5580112" y="5661248"/>
            <a:ext cx="1296144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POUŽITÉ ZDROJE:</a:t>
            </a:r>
          </a:p>
          <a:p>
            <a:endParaRPr lang="cs-CZ" sz="1600" dirty="0" smtClean="0"/>
          </a:p>
          <a:p>
            <a:r>
              <a:rPr lang="cs-CZ" sz="3200" dirty="0" smtClean="0"/>
              <a:t>- Vlastní práce autora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406</TotalTime>
  <Words>189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Medián</vt:lpstr>
      <vt:lpstr>ř</vt:lpstr>
      <vt:lpstr>SKLOŇOVÁNÍ PŘÍDAVNÝCH JMÉN PO ČLENU NEURČITÉM</vt:lpstr>
      <vt:lpstr>Snímek 3</vt:lpstr>
      <vt:lpstr>Snímek 4</vt:lpstr>
      <vt:lpstr>ROD STŘEDNÍ</vt:lpstr>
      <vt:lpstr>Snímek 6</vt:lpstr>
      <vt:lpstr>Nette Kinder Netter Kinder Netten Kindern Nette Kinder</vt:lpstr>
      <vt:lpstr> Übungen: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SCHWEIZ</dc:title>
  <dc:creator>Petr</dc:creator>
  <cp:lastModifiedBy>Rumcajs</cp:lastModifiedBy>
  <cp:revision>50</cp:revision>
  <dcterms:created xsi:type="dcterms:W3CDTF">2012-03-09T19:34:06Z</dcterms:created>
  <dcterms:modified xsi:type="dcterms:W3CDTF">2012-05-22T14:34:16Z</dcterms:modified>
</cp:coreProperties>
</file>