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57" r:id="rId5"/>
    <p:sldId id="260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Dírková komora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699792" y="4293096"/>
            <a:ext cx="37321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VY_32_INOVACE_43_</a:t>
            </a:r>
            <a:r>
              <a:rPr lang="cs-CZ" dirty="0" err="1" smtClean="0"/>
              <a:t>Dirkova</a:t>
            </a:r>
            <a:r>
              <a:rPr lang="cs-CZ" dirty="0" smtClean="0"/>
              <a:t>_komora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</a:rPr>
              <a:t>Světlo se šíří přímočaře</a:t>
            </a:r>
            <a:endParaRPr lang="cs-CZ" sz="2800" dirty="0"/>
          </a:p>
        </p:txBody>
      </p:sp>
      <p:pic>
        <p:nvPicPr>
          <p:cNvPr id="15362" name="Picture 2" descr="Soubor:Princip vzajemne nezavislosti paprsku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836712"/>
            <a:ext cx="4133850" cy="5276851"/>
          </a:xfrm>
          <a:prstGeom prst="rect">
            <a:avLst/>
          </a:prstGeom>
          <a:noFill/>
        </p:spPr>
      </p:pic>
      <p:pic>
        <p:nvPicPr>
          <p:cNvPr id="15364" name="Picture 4" descr="Soubor:Princip primocareho sireni svetla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764704"/>
            <a:ext cx="4024767" cy="34563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88024" y="4509120"/>
            <a:ext cx="4176464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Světelné paprsky se šíří po přímce.</a:t>
            </a:r>
          </a:p>
          <a:p>
            <a:r>
              <a:rPr lang="cs-CZ" sz="2400" dirty="0" smtClean="0"/>
              <a:t>Pokud narazí na neprůhlednou překážku, tak za ní neproniká.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0119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60432" y="38517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3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V listu papíru si propíchni malou dírku. V zatemněné místnosti osvětli papír svíčkou. Umístíš-li za dírkou jako stínítko další papír, objeví se na něm převrácený obraz svíčky. Čím menší je otvor, tím ostřejší obraz vzniká.</a:t>
            </a:r>
            <a:endParaRPr lang="cs-CZ" sz="28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16832"/>
            <a:ext cx="5076056" cy="2910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07100" y="3905672"/>
            <a:ext cx="5336900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-17543" y="484966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03044" y="644294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amera obscura box.jpg"/>
          <p:cNvPicPr>
            <a:picLocks noChangeAspect="1" noChangeArrowheads="1"/>
          </p:cNvPicPr>
          <p:nvPr/>
        </p:nvPicPr>
        <p:blipFill>
          <a:blip r:embed="rId2" cstate="print"/>
          <a:srcRect t="14175" r="9644"/>
          <a:stretch>
            <a:fillRect/>
          </a:stretch>
        </p:blipFill>
        <p:spPr bwMode="auto">
          <a:xfrm>
            <a:off x="179512" y="764704"/>
            <a:ext cx="4598391" cy="3275856"/>
          </a:xfrm>
          <a:prstGeom prst="rect">
            <a:avLst/>
          </a:prstGeom>
          <a:noFill/>
        </p:spPr>
      </p:pic>
      <p:pic>
        <p:nvPicPr>
          <p:cNvPr id="1028" name="Picture 4" descr="http://upload.wikimedia.org/wikipedia/commons/6/65/Camera.obscura.17.j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764705"/>
            <a:ext cx="3923928" cy="319596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79512" y="4005064"/>
            <a:ext cx="4536504" cy="138499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- optické zařízení používané jako pomůcka malířů a předchůdce fotoaparátu.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</a:rPr>
              <a:t>Camera </a:t>
            </a:r>
            <a:r>
              <a:rPr lang="cs-CZ" sz="2800" b="1" dirty="0" err="1" smtClean="0">
                <a:solidFill>
                  <a:prstClr val="black"/>
                </a:solidFill>
              </a:rPr>
              <a:t>obscura</a:t>
            </a:r>
            <a:r>
              <a:rPr lang="cs-CZ" sz="2800" dirty="0" smtClean="0">
                <a:solidFill>
                  <a:prstClr val="black"/>
                </a:solidFill>
              </a:rPr>
              <a:t> (z lat. </a:t>
            </a:r>
            <a:r>
              <a:rPr lang="cs-CZ" sz="2800" i="1" dirty="0" smtClean="0">
                <a:solidFill>
                  <a:prstClr val="black"/>
                </a:solidFill>
              </a:rPr>
              <a:t>temná komora</a:t>
            </a:r>
            <a:r>
              <a:rPr lang="cs-CZ" sz="2800" dirty="0" smtClean="0">
                <a:solidFill>
                  <a:prstClr val="black"/>
                </a:solidFill>
              </a:rPr>
              <a:t>), </a:t>
            </a:r>
            <a:r>
              <a:rPr lang="cs-CZ" sz="2800" b="1" dirty="0" smtClean="0">
                <a:solidFill>
                  <a:prstClr val="black"/>
                </a:solidFill>
              </a:rPr>
              <a:t>dírková komora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860032" y="4005064"/>
            <a:ext cx="4283968" cy="224676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Je to krabička, v jejíž přední stěně je malý otvor. Zadní stěnu tvoří stínítko, na kterém se vytváří obraz předmětu.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8895" y="6334780"/>
            <a:ext cx="7636539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Dírková komora využívá </a:t>
            </a:r>
            <a:r>
              <a:rPr lang="cs-CZ" sz="2800" b="1" dirty="0" smtClean="0"/>
              <a:t>přímočarého </a:t>
            </a:r>
            <a:r>
              <a:rPr lang="cs-CZ" sz="2800" b="1" dirty="0" smtClean="0"/>
              <a:t>šíření světla.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5823" y="364396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33717" y="363116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</a:rPr>
              <a:t>Vyrob si malou dírkovou komoru</a:t>
            </a:r>
            <a:endParaRPr lang="cs-CZ" sz="2800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48680"/>
            <a:ext cx="6921077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3933056"/>
            <a:ext cx="9144000" cy="224676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 menší papírové krabičky odřízni jednu stěnu a nahraď ji tenkým průsvitným papírem. Protější stranu krabičky propíchni jehlou nebo špendlíkem.</a:t>
            </a:r>
          </a:p>
          <a:p>
            <a:r>
              <a:rPr lang="cs-CZ" sz="2800" dirty="0" smtClean="0"/>
              <a:t>V zatemněné místnosti zobrazuj osvětlené předměty.</a:t>
            </a:r>
          </a:p>
          <a:p>
            <a:r>
              <a:rPr lang="cs-CZ" sz="2800" dirty="0" smtClean="0"/>
              <a:t>Všimni si, že obrazy jsou převrácené.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1484784"/>
            <a:ext cx="1512168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viz. učebnice:</a:t>
            </a:r>
          </a:p>
          <a:p>
            <a:r>
              <a:rPr lang="cs-CZ" sz="2400" dirty="0" smtClean="0"/>
              <a:t>str. 99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633478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Zdokonalením dírkové komory vznikl fotografický přístroj.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500" y="35637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2. pololetí školního roku 2010/2011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sedmý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Dírková komora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 smtClean="0">
                <a:cs typeface="Times New Roman" pitchFamily="18" charset="0"/>
              </a:rPr>
              <a:t>Fyzika v sedmém ročníku ZŠ. Je určen k prezentaci pomocí datového projektoru. Obsahuje návod pro výrobu předchůdce fotoaparátu – dírkové komory.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Lze ho zaslat mailem žákům, kteří v době probírání nového</a:t>
            </a:r>
            <a:r>
              <a:rPr lang="cs-CZ" sz="2000" dirty="0" smtClean="0">
                <a:cs typeface="Times New Roman" pitchFamily="18" charset="0"/>
              </a:rPr>
              <a:t> </a:t>
            </a:r>
            <a:r>
              <a:rPr lang="cs-CZ" sz="1600" dirty="0" smtClean="0">
                <a:cs typeface="Times New Roman" pitchFamily="18" charset="0"/>
              </a:rPr>
              <a:t>učiva chyběli.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7547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Zdroje:</a:t>
            </a:r>
          </a:p>
          <a:p>
            <a:r>
              <a:rPr lang="cs-CZ" sz="1400" dirty="0" smtClean="0"/>
              <a:t>Doc</a:t>
            </a:r>
            <a:r>
              <a:rPr lang="cs-CZ" sz="1400" dirty="0" smtClean="0"/>
              <a:t>. Dr. Ing. RAUNER, Karel , </a:t>
            </a:r>
            <a:r>
              <a:rPr lang="cs-CZ" sz="1400" dirty="0" err="1" smtClean="0"/>
              <a:t>et</a:t>
            </a:r>
            <a:r>
              <a:rPr lang="cs-CZ" sz="1400" dirty="0" smtClean="0"/>
              <a:t> </a:t>
            </a:r>
            <a:r>
              <a:rPr lang="cs-CZ" sz="1400" dirty="0" err="1" smtClean="0"/>
              <a:t>al</a:t>
            </a:r>
            <a:r>
              <a:rPr lang="cs-CZ" sz="1400" dirty="0" smtClean="0"/>
              <a:t>. Fyzika 8 učebnice pro základní školy a víceletá gymnázia. Plzeň 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2006. 128 s. ISBN 80-7238-525-9.</a:t>
            </a:r>
          </a:p>
          <a:p>
            <a:r>
              <a:rPr lang="cs-CZ" sz="1400" dirty="0" smtClean="0"/>
              <a:t>Obrázky:</a:t>
            </a:r>
          </a:p>
          <a:p>
            <a:r>
              <a:rPr lang="cs-CZ" sz="1400" dirty="0"/>
              <a:t>[1</a:t>
            </a:r>
            <a:r>
              <a:rPr lang="cs-CZ" sz="1400" dirty="0" smtClean="0"/>
              <a:t>] </a:t>
            </a:r>
          </a:p>
          <a:p>
            <a:r>
              <a:rPr lang="cs-CZ" sz="1400" dirty="0"/>
              <a:t>http://upload.wikimedia.org/wikipedia/commons/f/ff/Princip_vzajemne_nezavislosti_paprsku.svg</a:t>
            </a:r>
          </a:p>
          <a:p>
            <a:r>
              <a:rPr lang="cs-CZ" sz="1400" dirty="0" smtClean="0"/>
              <a:t>[2] </a:t>
            </a:r>
          </a:p>
          <a:p>
            <a:r>
              <a:rPr lang="cs-CZ" sz="1400" dirty="0"/>
              <a:t>http://upload.wikimedia.org/wikipedia/commons/1/1b/Princip_primocareho_sireni_svetla.svg </a:t>
            </a:r>
          </a:p>
          <a:p>
            <a:r>
              <a:rPr lang="cs-CZ" sz="1400" dirty="0" smtClean="0"/>
              <a:t>[3],[4]</a:t>
            </a:r>
          </a:p>
          <a:p>
            <a:r>
              <a:rPr lang="cs-CZ" sz="1400" dirty="0" err="1" smtClean="0"/>
              <a:t>Skeny</a:t>
            </a:r>
            <a:r>
              <a:rPr lang="cs-CZ" sz="1400" dirty="0" smtClean="0"/>
              <a:t> – str. 99 - </a:t>
            </a:r>
            <a:r>
              <a:rPr lang="cs-CZ" sz="1400" dirty="0"/>
              <a:t>Doc. Dr. Ing. RAUNER, Karel , et al. Fyzika 8 učebnice pro základní školy a víceletá gymnázia. Plzeň : Fraus, 2006. 128 s. ISBN 80-7238-525-9</a:t>
            </a:r>
            <a:r>
              <a:rPr lang="cs-CZ" sz="1400" dirty="0" smtClean="0"/>
              <a:t>.</a:t>
            </a:r>
            <a:endParaRPr lang="cs-CZ" sz="1400" dirty="0"/>
          </a:p>
          <a:p>
            <a:r>
              <a:rPr lang="cs-CZ" sz="1400" dirty="0" smtClean="0"/>
              <a:t>[5]</a:t>
            </a:r>
          </a:p>
          <a:p>
            <a:r>
              <a:rPr lang="cs-CZ" sz="1400" dirty="0"/>
              <a:t>http://upload.wikimedia.org/wikipedia/commons/2/26/Camera_obscura_box.jpg</a:t>
            </a:r>
          </a:p>
          <a:p>
            <a:r>
              <a:rPr lang="cs-CZ" sz="1400" dirty="0" smtClean="0"/>
              <a:t>[6]</a:t>
            </a:r>
          </a:p>
          <a:p>
            <a:r>
              <a:rPr lang="cs-CZ" sz="1400" dirty="0"/>
              <a:t>http://upload.wikimedia.org/wikipedia/commons/6/65/Camera.obscura.17.jh.jpg</a:t>
            </a:r>
          </a:p>
          <a:p>
            <a:r>
              <a:rPr lang="cs-CZ" sz="1400" dirty="0" smtClean="0"/>
              <a:t>[7]</a:t>
            </a:r>
            <a:endParaRPr lang="cs-CZ" sz="1400" dirty="0" smtClean="0"/>
          </a:p>
          <a:p>
            <a:r>
              <a:rPr lang="cs-CZ" sz="1400" dirty="0" err="1" smtClean="0"/>
              <a:t>Sken</a:t>
            </a:r>
            <a:r>
              <a:rPr lang="cs-CZ" sz="1400" dirty="0" smtClean="0"/>
              <a:t> – str. </a:t>
            </a:r>
            <a:r>
              <a:rPr lang="cs-CZ" sz="1400" dirty="0" smtClean="0"/>
              <a:t>99 - </a:t>
            </a:r>
            <a:r>
              <a:rPr lang="cs-CZ" sz="1400" dirty="0"/>
              <a:t>Doc. Dr. Ing. RAUNER, Karel , et al. Fyzika 8 učebnice pro základní školy a víceletá gymnázia. Plzeň : Fraus, 2006. 128 s. ISBN 80-7238-525-9.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463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17</cp:revision>
  <dcterms:modified xsi:type="dcterms:W3CDTF">2012-05-22T17:00:54Z</dcterms:modified>
</cp:coreProperties>
</file>