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VY_32_INOVACE_M_12_Hra 9 – násobení a dělení 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9 – násobení a dělení 5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4C3C63-56CE-4B91-9141-ECC5818E97C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9ACE081-2962-4E22-9A92-DA3C7A60848C}" type="presOf" srcId="{B651F6E3-6281-48DB-9319-2AEAFDAE7572}" destId="{6BB5E863-4638-4E1D-BFDE-399D028AC4ED}" srcOrd="1" destOrd="0" presId="urn:microsoft.com/office/officeart/2005/8/layout/target3"/>
    <dgm:cxn modelId="{C9DAEB38-EE40-456F-9AF3-5FC521DC6FE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35542D-8D23-459F-9233-B6E71D1D936E}" type="presOf" srcId="{D8197B8C-B260-4A16-BDF4-0947B075E274}" destId="{5A5FFA88-C948-4069-8E93-59FA12366E83}" srcOrd="1" destOrd="0" presId="urn:microsoft.com/office/officeart/2005/8/layout/target3"/>
    <dgm:cxn modelId="{7EA1C830-5E4C-4BB4-8288-594626346A78}" type="presOf" srcId="{757F3AB3-0718-4624-B441-E567A8F0AB56}" destId="{333A1088-737F-45CB-B68E-254E46348037}" srcOrd="0" destOrd="0" presId="urn:microsoft.com/office/officeart/2005/8/layout/target3"/>
    <dgm:cxn modelId="{6D0F2682-DBA7-445E-A8C8-FAFCBF3B703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8AAD28-CCD1-4418-921C-88CB55D2AB1B}" type="presOf" srcId="{D1D4F407-5343-4D3F-B5B9-D407B03CAEB4}" destId="{D005CE8C-CC26-4C3E-AC11-E15060ECD759}" srcOrd="0" destOrd="0" presId="urn:microsoft.com/office/officeart/2005/8/layout/target3"/>
    <dgm:cxn modelId="{AB344DB4-C802-476E-85F9-304F5916EF4D}" type="presOf" srcId="{4C35D32F-0EAB-4CD7-82EE-45574DC2A586}" destId="{890E4F0B-2866-4A3F-A3C7-2A14B1797930}" srcOrd="1" destOrd="0" presId="urn:microsoft.com/office/officeart/2005/8/layout/target3"/>
    <dgm:cxn modelId="{731EF8D0-7743-4AFD-9A3E-1AC948AD15A8}" type="presOf" srcId="{D1B46980-6531-4606-95E6-44980827E919}" destId="{6140AFEC-043D-4C43-A2F9-D0F5331DF3A3}" srcOrd="0" destOrd="0" presId="urn:microsoft.com/office/officeart/2005/8/layout/target3"/>
    <dgm:cxn modelId="{93EA8A75-2995-4D95-A605-D2A48C051B6D}" type="presOf" srcId="{4C35D32F-0EAB-4CD7-82EE-45574DC2A586}" destId="{8BEBB6EC-1DAA-4CAC-8A25-BC0FCBD5DBD5}" srcOrd="0" destOrd="0" presId="urn:microsoft.com/office/officeart/2005/8/layout/target3"/>
    <dgm:cxn modelId="{1E35D567-264D-41BB-A53B-12EDA21CE9E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148037-5647-4068-A642-2F59634C8E45}" type="presParOf" srcId="{333A1088-737F-45CB-B68E-254E46348037}" destId="{F5ABB229-8D3B-4694-996A-96F23CF14429}" srcOrd="0" destOrd="0" presId="urn:microsoft.com/office/officeart/2005/8/layout/target3"/>
    <dgm:cxn modelId="{8988AD6D-5654-4318-B08D-9D1EC7F88061}" type="presParOf" srcId="{333A1088-737F-45CB-B68E-254E46348037}" destId="{F41139FD-01EE-4571-8B17-4FB00FC51163}" srcOrd="1" destOrd="0" presId="urn:microsoft.com/office/officeart/2005/8/layout/target3"/>
    <dgm:cxn modelId="{076C741F-30D7-4BFE-AC70-ACAE545B9CC6}" type="presParOf" srcId="{333A1088-737F-45CB-B68E-254E46348037}" destId="{D005CE8C-CC26-4C3E-AC11-E15060ECD759}" srcOrd="2" destOrd="0" presId="urn:microsoft.com/office/officeart/2005/8/layout/target3"/>
    <dgm:cxn modelId="{AFE074A0-88E5-4377-8B99-36AC5ABA0B0F}" type="presParOf" srcId="{333A1088-737F-45CB-B68E-254E46348037}" destId="{2C702D82-9B77-49B7-9568-BB8EB47C3372}" srcOrd="3" destOrd="0" presId="urn:microsoft.com/office/officeart/2005/8/layout/target3"/>
    <dgm:cxn modelId="{CB07F869-0795-4523-860A-92EF83EBF4E4}" type="presParOf" srcId="{333A1088-737F-45CB-B68E-254E46348037}" destId="{A52A0455-90FF-4808-ABD0-F02540D31D5A}" srcOrd="4" destOrd="0" presId="urn:microsoft.com/office/officeart/2005/8/layout/target3"/>
    <dgm:cxn modelId="{E58AEA17-21B2-4A98-95CB-6E32BCD38CD8}" type="presParOf" srcId="{333A1088-737F-45CB-B68E-254E46348037}" destId="{6140AFEC-043D-4C43-A2F9-D0F5331DF3A3}" srcOrd="5" destOrd="0" presId="urn:microsoft.com/office/officeart/2005/8/layout/target3"/>
    <dgm:cxn modelId="{6899BD39-F583-4F3E-92FF-B02937E1037B}" type="presParOf" srcId="{333A1088-737F-45CB-B68E-254E46348037}" destId="{9358AC05-5D7D-4327-9F80-1AD486AEA664}" srcOrd="6" destOrd="0" presId="urn:microsoft.com/office/officeart/2005/8/layout/target3"/>
    <dgm:cxn modelId="{F876967B-997F-46EF-949E-F0F00803695C}" type="presParOf" srcId="{333A1088-737F-45CB-B68E-254E46348037}" destId="{313FC574-E1CD-4FB4-B054-0B805CE0447D}" srcOrd="7" destOrd="0" presId="urn:microsoft.com/office/officeart/2005/8/layout/target3"/>
    <dgm:cxn modelId="{52A52935-858D-454F-8F59-2F809CAFD4BC}" type="presParOf" srcId="{333A1088-737F-45CB-B68E-254E46348037}" destId="{619D679B-A015-4ECF-8348-D1034C574F40}" srcOrd="8" destOrd="0" presId="urn:microsoft.com/office/officeart/2005/8/layout/target3"/>
    <dgm:cxn modelId="{58E4FA51-8950-4263-89B2-99A99E8895D1}" type="presParOf" srcId="{333A1088-737F-45CB-B68E-254E46348037}" destId="{322283A8-4A27-4CDA-BAE3-F381106A9174}" srcOrd="9" destOrd="0" presId="urn:microsoft.com/office/officeart/2005/8/layout/target3"/>
    <dgm:cxn modelId="{50AF3D0E-DFBA-42B4-A578-1A7DB6ADCBEA}" type="presParOf" srcId="{333A1088-737F-45CB-B68E-254E46348037}" destId="{FFC9F71D-1B4F-4AD9-A4A6-86ADEFC8AF5C}" srcOrd="10" destOrd="0" presId="urn:microsoft.com/office/officeart/2005/8/layout/target3"/>
    <dgm:cxn modelId="{78BE9BB9-BC7F-45A6-B238-02CC114A4EDF}" type="presParOf" srcId="{333A1088-737F-45CB-B68E-254E46348037}" destId="{25B08C86-7E15-44DC-BE7F-FFB55DD49D12}" srcOrd="11" destOrd="0" presId="urn:microsoft.com/office/officeart/2005/8/layout/target3"/>
    <dgm:cxn modelId="{E6D53476-439E-45F5-B6EC-50B8C074D1FB}" type="presParOf" srcId="{333A1088-737F-45CB-B68E-254E46348037}" destId="{76644BE8-9D7C-4C09-B250-3D10AF48CBB7}" srcOrd="12" destOrd="0" presId="urn:microsoft.com/office/officeart/2005/8/layout/target3"/>
    <dgm:cxn modelId="{41E2BCA6-A16E-4672-9F70-96B973687952}" type="presParOf" srcId="{333A1088-737F-45CB-B68E-254E46348037}" destId="{EE85B701-7295-41C0-BA7A-34D3756A2AE6}" srcOrd="13" destOrd="0" presId="urn:microsoft.com/office/officeart/2005/8/layout/target3"/>
    <dgm:cxn modelId="{52D4B518-E03A-4DFA-B69D-CEAB4E828511}" type="presParOf" srcId="{333A1088-737F-45CB-B68E-254E46348037}" destId="{8BEBB6EC-1DAA-4CAC-8A25-BC0FCBD5DBD5}" srcOrd="14" destOrd="0" presId="urn:microsoft.com/office/officeart/2005/8/layout/target3"/>
    <dgm:cxn modelId="{3D1273D4-CA03-495E-A7D0-11DBEF0F704C}" type="presParOf" srcId="{333A1088-737F-45CB-B68E-254E46348037}" destId="{AED2198E-93D5-4001-81B4-73124B309672}" srcOrd="15" destOrd="0" presId="urn:microsoft.com/office/officeart/2005/8/layout/target3"/>
    <dgm:cxn modelId="{C090AF50-3FAF-41C8-851F-C4931AF20415}" type="presParOf" srcId="{333A1088-737F-45CB-B68E-254E46348037}" destId="{2BE915AB-18AA-4053-B92C-3BFC9ED204BB}" srcOrd="16" destOrd="0" presId="urn:microsoft.com/office/officeart/2005/8/layout/target3"/>
    <dgm:cxn modelId="{84A9BB50-5026-4E8F-A416-88290DB84331}" type="presParOf" srcId="{333A1088-737F-45CB-B68E-254E46348037}" destId="{6BB5E863-4638-4E1D-BFDE-399D028AC4ED}" srcOrd="17" destOrd="0" presId="urn:microsoft.com/office/officeart/2005/8/layout/target3"/>
    <dgm:cxn modelId="{91437E43-7B25-4AF6-AFFD-F6DCB47C401F}" type="presParOf" srcId="{333A1088-737F-45CB-B68E-254E46348037}" destId="{5A5FFA88-C948-4069-8E93-59FA12366E83}" srcOrd="18" destOrd="0" presId="urn:microsoft.com/office/officeart/2005/8/layout/target3"/>
    <dgm:cxn modelId="{2635B8DE-0AE2-4E2B-A678-286BD29691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VY_32_INOVACE_M_12_Hra 9 – násobení a dělení 5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9 – násobení a dělení 5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89CB7F-3B16-4EEA-B387-988A75FF6E7A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60483-96E2-43C7-9641-1980D381F2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158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136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815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992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571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725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495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041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61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463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926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4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67AC6-8842-4B0E-9D31-E359AE70E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27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080308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1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5.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1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89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D:\Documents and Settings\Administrator\Local Settings\Temporary Internet Files\Content.IE5\9C5HF9HB\MP900438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15" y="488066"/>
            <a:ext cx="4550965" cy="363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83080" y="48637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3264579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894929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192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5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9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 . 5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69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 . 5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73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 . 5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00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. 5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94472" y="3789040"/>
            <a:ext cx="1584176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10696" y="3789040"/>
            <a:ext cx="1584176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626920" y="3789040"/>
            <a:ext cx="1584176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38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 . 5 =</a:t>
            </a:r>
            <a:endParaRPr lang="cs-CZ" sz="4400" b="1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07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661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80154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.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8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7 .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6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.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9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9 .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77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332656"/>
            <a:ext cx="7992888" cy="6048672"/>
          </a:xfrm>
          <a:prstGeom prst="rect">
            <a:avLst/>
          </a:prstGeom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43755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67991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.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42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5</a:t>
            </a:r>
            <a:r>
              <a:rPr lang="cs-CZ" sz="4400" b="1" dirty="0" smtClean="0"/>
              <a:t>0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14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13125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9349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45 : 5 =</a:t>
            </a:r>
            <a:endParaRPr lang="cs-CZ" sz="4400" b="1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1619672" y="3573016"/>
            <a:ext cx="1615155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09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40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64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35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17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30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36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20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36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15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2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95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940152" y="3573016"/>
            <a:ext cx="1584176" cy="576064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5</a:t>
            </a:r>
            <a:r>
              <a:rPr lang="cs-CZ" sz="4400" b="1" dirty="0" smtClean="0"/>
              <a:t> : 5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6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87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623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6</cp:revision>
  <dcterms:created xsi:type="dcterms:W3CDTF">2012-04-16T18:21:01Z</dcterms:created>
  <dcterms:modified xsi:type="dcterms:W3CDTF">2012-05-10T18:46:48Z</dcterms:modified>
</cp:coreProperties>
</file>