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VY_32_INOVACE_M_13_Hra 10 – násobení ,dělení 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Hra 10 – násobení a dělení 6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41D884-8DBD-4F39-A79C-A178198E765B}" type="presOf" srcId="{D8197B8C-B260-4A16-BDF4-0947B075E274}" destId="{25B08C86-7E15-44DC-BE7F-FFB55DD49D12}" srcOrd="0" destOrd="0" presId="urn:microsoft.com/office/officeart/2005/8/layout/target3"/>
    <dgm:cxn modelId="{765A378B-19BA-46E0-9756-426239ADA464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1EE3F57-BC92-4841-9322-66C17099A20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4842364-7D6A-4DD0-BED0-ADC7AF9BD29A}" type="presOf" srcId="{D1D4F407-5343-4D3F-B5B9-D407B03CAEB4}" destId="{D005CE8C-CC26-4C3E-AC11-E15060ECD759}" srcOrd="0" destOrd="0" presId="urn:microsoft.com/office/officeart/2005/8/layout/target3"/>
    <dgm:cxn modelId="{7137E906-0242-4D93-BF22-CBC72AF1EF75}" type="presOf" srcId="{D8197B8C-B260-4A16-BDF4-0947B075E274}" destId="{5A5FFA88-C948-4069-8E93-59FA12366E83}" srcOrd="1" destOrd="0" presId="urn:microsoft.com/office/officeart/2005/8/layout/target3"/>
    <dgm:cxn modelId="{DE32BFD4-E2CA-4D55-8CD7-4DF848A64CC7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7FEC132-4C4D-48A8-83CC-79468D61629B}" type="presOf" srcId="{4C35D32F-0EAB-4CD7-82EE-45574DC2A586}" destId="{890E4F0B-2866-4A3F-A3C7-2A14B1797930}" srcOrd="1" destOrd="0" presId="urn:microsoft.com/office/officeart/2005/8/layout/target3"/>
    <dgm:cxn modelId="{FF7E163E-8463-4C5F-84DA-6F1E0CF22809}" type="presOf" srcId="{D1D4F407-5343-4D3F-B5B9-D407B03CAEB4}" destId="{AED2198E-93D5-4001-81B4-73124B309672}" srcOrd="1" destOrd="0" presId="urn:microsoft.com/office/officeart/2005/8/layout/target3"/>
    <dgm:cxn modelId="{0D6318DD-5A7C-436C-80CB-05038FD6CE57}" type="presOf" srcId="{D1B46980-6531-4606-95E6-44980827E919}" destId="{2BE915AB-18AA-4053-B92C-3BFC9ED204BB}" srcOrd="1" destOrd="0" presId="urn:microsoft.com/office/officeart/2005/8/layout/target3"/>
    <dgm:cxn modelId="{2B9DB017-1E44-477D-B7CC-96B93300B59D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05E87BA-B208-4F82-B44E-91C09E49AF0F}" type="presOf" srcId="{4C35D32F-0EAB-4CD7-82EE-45574DC2A586}" destId="{8BEBB6EC-1DAA-4CAC-8A25-BC0FCBD5DBD5}" srcOrd="0" destOrd="0" presId="urn:microsoft.com/office/officeart/2005/8/layout/target3"/>
    <dgm:cxn modelId="{42786CE8-DA9E-4063-BE30-55D66D7EED7A}" type="presParOf" srcId="{333A1088-737F-45CB-B68E-254E46348037}" destId="{F5ABB229-8D3B-4694-996A-96F23CF14429}" srcOrd="0" destOrd="0" presId="urn:microsoft.com/office/officeart/2005/8/layout/target3"/>
    <dgm:cxn modelId="{B97CBFE4-E588-4BBC-B550-7BDD8A07CFD1}" type="presParOf" srcId="{333A1088-737F-45CB-B68E-254E46348037}" destId="{F41139FD-01EE-4571-8B17-4FB00FC51163}" srcOrd="1" destOrd="0" presId="urn:microsoft.com/office/officeart/2005/8/layout/target3"/>
    <dgm:cxn modelId="{C4626E73-7199-41DC-AA29-C4CB2FE19FF2}" type="presParOf" srcId="{333A1088-737F-45CB-B68E-254E46348037}" destId="{D005CE8C-CC26-4C3E-AC11-E15060ECD759}" srcOrd="2" destOrd="0" presId="urn:microsoft.com/office/officeart/2005/8/layout/target3"/>
    <dgm:cxn modelId="{8E6EB34B-CAFF-4E68-AC36-CCB670FCC21E}" type="presParOf" srcId="{333A1088-737F-45CB-B68E-254E46348037}" destId="{2C702D82-9B77-49B7-9568-BB8EB47C3372}" srcOrd="3" destOrd="0" presId="urn:microsoft.com/office/officeart/2005/8/layout/target3"/>
    <dgm:cxn modelId="{F19FEE26-4BA0-4E7B-9E70-8AE67C59FEF5}" type="presParOf" srcId="{333A1088-737F-45CB-B68E-254E46348037}" destId="{A52A0455-90FF-4808-ABD0-F02540D31D5A}" srcOrd="4" destOrd="0" presId="urn:microsoft.com/office/officeart/2005/8/layout/target3"/>
    <dgm:cxn modelId="{5397574D-7507-42A4-A1B4-5D478A912837}" type="presParOf" srcId="{333A1088-737F-45CB-B68E-254E46348037}" destId="{6140AFEC-043D-4C43-A2F9-D0F5331DF3A3}" srcOrd="5" destOrd="0" presId="urn:microsoft.com/office/officeart/2005/8/layout/target3"/>
    <dgm:cxn modelId="{DA1D7194-3B8D-40AF-ACFF-59AF25CB8151}" type="presParOf" srcId="{333A1088-737F-45CB-B68E-254E46348037}" destId="{9358AC05-5D7D-4327-9F80-1AD486AEA664}" srcOrd="6" destOrd="0" presId="urn:microsoft.com/office/officeart/2005/8/layout/target3"/>
    <dgm:cxn modelId="{68E147F6-F678-4A95-A517-B638129FF5F1}" type="presParOf" srcId="{333A1088-737F-45CB-B68E-254E46348037}" destId="{313FC574-E1CD-4FB4-B054-0B805CE0447D}" srcOrd="7" destOrd="0" presId="urn:microsoft.com/office/officeart/2005/8/layout/target3"/>
    <dgm:cxn modelId="{9E95498D-DEC1-4262-864A-22D4BED74F29}" type="presParOf" srcId="{333A1088-737F-45CB-B68E-254E46348037}" destId="{619D679B-A015-4ECF-8348-D1034C574F40}" srcOrd="8" destOrd="0" presId="urn:microsoft.com/office/officeart/2005/8/layout/target3"/>
    <dgm:cxn modelId="{4D5D3392-831D-40AB-A2C6-C781D814CF54}" type="presParOf" srcId="{333A1088-737F-45CB-B68E-254E46348037}" destId="{322283A8-4A27-4CDA-BAE3-F381106A9174}" srcOrd="9" destOrd="0" presId="urn:microsoft.com/office/officeart/2005/8/layout/target3"/>
    <dgm:cxn modelId="{C4DD5706-625A-41DD-B320-FCD758391411}" type="presParOf" srcId="{333A1088-737F-45CB-B68E-254E46348037}" destId="{FFC9F71D-1B4F-4AD9-A4A6-86ADEFC8AF5C}" srcOrd="10" destOrd="0" presId="urn:microsoft.com/office/officeart/2005/8/layout/target3"/>
    <dgm:cxn modelId="{74EB90C7-9E32-4700-AB6E-15FB69EF0B52}" type="presParOf" srcId="{333A1088-737F-45CB-B68E-254E46348037}" destId="{25B08C86-7E15-44DC-BE7F-FFB55DD49D12}" srcOrd="11" destOrd="0" presId="urn:microsoft.com/office/officeart/2005/8/layout/target3"/>
    <dgm:cxn modelId="{1BF830D4-5A3E-40D6-A9DF-BBF3DD07FF58}" type="presParOf" srcId="{333A1088-737F-45CB-B68E-254E46348037}" destId="{76644BE8-9D7C-4C09-B250-3D10AF48CBB7}" srcOrd="12" destOrd="0" presId="urn:microsoft.com/office/officeart/2005/8/layout/target3"/>
    <dgm:cxn modelId="{0770BCA5-7644-4171-88E1-929B5E99C051}" type="presParOf" srcId="{333A1088-737F-45CB-B68E-254E46348037}" destId="{EE85B701-7295-41C0-BA7A-34D3756A2AE6}" srcOrd="13" destOrd="0" presId="urn:microsoft.com/office/officeart/2005/8/layout/target3"/>
    <dgm:cxn modelId="{55C8263F-0640-45B5-9D7B-DD57CC0271ED}" type="presParOf" srcId="{333A1088-737F-45CB-B68E-254E46348037}" destId="{8BEBB6EC-1DAA-4CAC-8A25-BC0FCBD5DBD5}" srcOrd="14" destOrd="0" presId="urn:microsoft.com/office/officeart/2005/8/layout/target3"/>
    <dgm:cxn modelId="{ED61E330-A8E2-42F4-99FA-4CFF51942E9F}" type="presParOf" srcId="{333A1088-737F-45CB-B68E-254E46348037}" destId="{AED2198E-93D5-4001-81B4-73124B309672}" srcOrd="15" destOrd="0" presId="urn:microsoft.com/office/officeart/2005/8/layout/target3"/>
    <dgm:cxn modelId="{E67F1D78-E683-491D-9288-0EF498C73409}" type="presParOf" srcId="{333A1088-737F-45CB-B68E-254E46348037}" destId="{2BE915AB-18AA-4053-B92C-3BFC9ED204BB}" srcOrd="16" destOrd="0" presId="urn:microsoft.com/office/officeart/2005/8/layout/target3"/>
    <dgm:cxn modelId="{FE50F3BF-BA2D-4C9C-AAC3-427D9BDFB891}" type="presParOf" srcId="{333A1088-737F-45CB-B68E-254E46348037}" destId="{6BB5E863-4638-4E1D-BFDE-399D028AC4ED}" srcOrd="17" destOrd="0" presId="urn:microsoft.com/office/officeart/2005/8/layout/target3"/>
    <dgm:cxn modelId="{DE726502-58BC-47B0-B1A6-4016962D7066}" type="presParOf" srcId="{333A1088-737F-45CB-B68E-254E46348037}" destId="{5A5FFA88-C948-4069-8E93-59FA12366E83}" srcOrd="18" destOrd="0" presId="urn:microsoft.com/office/officeart/2005/8/layout/target3"/>
    <dgm:cxn modelId="{5B6E4873-A2FE-4CD5-8CAD-0CB3A1D5FAE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VY_32_INOVACE_M_13_Hra 10 – násobení ,dělení 6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Hra 10 – násobení a dělení 6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4A60E0-1B9D-4607-AF08-05814C825F19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DFAAFA-9569-412F-8129-4000949A11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6321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F888-6CBA-426C-8F02-944F2EC945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628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F888-6CBA-426C-8F02-944F2EC945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685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F888-6CBA-426C-8F02-944F2EC945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88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F888-6CBA-426C-8F02-944F2EC945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134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F888-6CBA-426C-8F02-944F2EC945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01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F888-6CBA-426C-8F02-944F2EC945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226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F888-6CBA-426C-8F02-944F2EC945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953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F888-6CBA-426C-8F02-944F2EC945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753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F888-6CBA-426C-8F02-944F2EC945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044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F888-6CBA-426C-8F02-944F2EC945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772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FF888-6CBA-426C-8F02-944F2EC945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853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2FF888-6CBA-426C-8F02-944F2EC945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243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8.xml"/><Relationship Id="rId18" Type="http://schemas.openxmlformats.org/officeDocument/2006/relationships/slide" Target="slide15.xml"/><Relationship Id="rId3" Type="http://schemas.openxmlformats.org/officeDocument/2006/relationships/slide" Target="slide22.xml"/><Relationship Id="rId21" Type="http://schemas.openxmlformats.org/officeDocument/2006/relationships/slide" Target="slide16.xml"/><Relationship Id="rId7" Type="http://schemas.openxmlformats.org/officeDocument/2006/relationships/slide" Target="slide18.xml"/><Relationship Id="rId12" Type="http://schemas.openxmlformats.org/officeDocument/2006/relationships/slide" Target="slide9.xml"/><Relationship Id="rId17" Type="http://schemas.openxmlformats.org/officeDocument/2006/relationships/slide" Target="slide10.xml"/><Relationship Id="rId2" Type="http://schemas.openxmlformats.org/officeDocument/2006/relationships/image" Target="../media/image2.jpeg"/><Relationship Id="rId16" Type="http://schemas.openxmlformats.org/officeDocument/2006/relationships/slide" Target="slide5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11" Type="http://schemas.openxmlformats.org/officeDocument/2006/relationships/slide" Target="slide14.xml"/><Relationship Id="rId5" Type="http://schemas.openxmlformats.org/officeDocument/2006/relationships/slide" Target="slide12.xml"/><Relationship Id="rId15" Type="http://schemas.openxmlformats.org/officeDocument/2006/relationships/slide" Target="slide6.xml"/><Relationship Id="rId10" Type="http://schemas.openxmlformats.org/officeDocument/2006/relationships/slide" Target="slide19.xml"/><Relationship Id="rId19" Type="http://schemas.openxmlformats.org/officeDocument/2006/relationships/slide" Target="slide20.xml"/><Relationship Id="rId4" Type="http://schemas.openxmlformats.org/officeDocument/2006/relationships/slide" Target="slide17.xml"/><Relationship Id="rId9" Type="http://schemas.openxmlformats.org/officeDocument/2006/relationships/slide" Target="slide24.xml"/><Relationship Id="rId14" Type="http://schemas.openxmlformats.org/officeDocument/2006/relationships/slide" Target="slide7.xml"/><Relationship Id="rId22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57598920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671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3174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hra.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rozděleni do dvou družstev a postupně plní otevřené úkoly.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Procvičí si násobení a dělení číslem 6.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práci.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2. </a:t>
            </a:r>
            <a:r>
              <a:rPr lang="cs-CZ" smtClean="0">
                <a:solidFill>
                  <a:prstClr val="black"/>
                </a:solidFill>
              </a:rPr>
              <a:t>a 3</a:t>
            </a:r>
            <a:r>
              <a:rPr lang="cs-CZ" dirty="0" smtClean="0">
                <a:solidFill>
                  <a:prstClr val="black"/>
                </a:solidFill>
              </a:rPr>
              <a:t>. ročník ZŠ, je vhodný pro procvičování.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práci s následujícím materiálem si pročtěte pozorně návod k použití.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2. 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509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65920"/>
            <a:ext cx="799288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Hru hrají dvě družstva.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</a:t>
            </a:r>
            <a:r>
              <a:rPr lang="cs-CZ" b="1" dirty="0">
                <a:cs typeface="Arial" charset="0"/>
              </a:rPr>
              <a:t>P</a:t>
            </a:r>
            <a:r>
              <a:rPr lang="cs-CZ" b="1" dirty="0" smtClean="0">
                <a:cs typeface="Arial" charset="0"/>
              </a:rPr>
              <a:t>rvní volí otázku hráči toho družstva, jehož kapitán vítězí v „kámen, nůžky, papír“. 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Hráči vyberou políčko (otázku) s číslem od 1 do 20 z tabulky otázek. Po kliknutí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na   vybrané políčko se otevře soutěžní otázka.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4. Pro odpověď volí jednu ze třech možností. V případě správné odpovědi se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Vrátí automaticky na hlavní stranu, kde si ve svém barevném poli kliknutím </a:t>
            </a:r>
            <a:r>
              <a:rPr lang="cs-CZ" b="1" dirty="0">
                <a:cs typeface="Arial" charset="0"/>
              </a:rPr>
              <a:t>na příslušné pole tabulky </a:t>
            </a:r>
            <a:r>
              <a:rPr lang="cs-CZ" b="1" dirty="0" smtClean="0">
                <a:cs typeface="Arial" charset="0"/>
              </a:rPr>
              <a:t>označí správně vyřešený úkol. Nesprávná odpověď nepustí dál.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5. V případě nesprávné odpovědi dostává možnost odpovědi druhý hráč.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6. Otázky volí družstva vždy střídavě, po správné odpovědi jednoho družstva volí otázku družstvo druhé.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7. Ve hře vítězí družstvo s vyšším počtem dosažených bodů 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8. Družstvo, které první pozná, co je na obrázku pod čísly otázek, získá 3 bonusové body.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endParaRPr lang="cs-CZ" b="1" dirty="0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1092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Návod: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54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ocuments and Settings\Administrator\Local Settings\Temporary Internet Files\Content.IE5\U7C7PM36\MP9004223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943" y="488066"/>
            <a:ext cx="4569206" cy="362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4240560" y="32312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4214531" y="2318235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4237949" y="14024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5150083" y="32312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rId7" action="ppaction://hlinksldjump"/>
          </p:cNvPr>
          <p:cNvSpPr/>
          <p:nvPr/>
        </p:nvSpPr>
        <p:spPr>
          <a:xfrm>
            <a:off x="5150083" y="232126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5150083" y="14024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 action="ppaction://hlinksldjump"/>
          </p:cNvPr>
          <p:cNvSpPr/>
          <p:nvPr/>
        </p:nvSpPr>
        <p:spPr>
          <a:xfrm>
            <a:off x="6064483" y="32312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>
            <a:hlinkClick r:id="rId10" action="ppaction://hlinksldjump"/>
          </p:cNvPr>
          <p:cNvSpPr/>
          <p:nvPr/>
        </p:nvSpPr>
        <p:spPr>
          <a:xfrm>
            <a:off x="6064483" y="23168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hlinkClick r:id="rId11" action="ppaction://hlinksldjump"/>
          </p:cNvPr>
          <p:cNvSpPr/>
          <p:nvPr/>
        </p:nvSpPr>
        <p:spPr>
          <a:xfrm>
            <a:off x="6064483" y="14024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hlinkClick r:id="rId12" action="ppaction://hlinksldjump"/>
          </p:cNvPr>
          <p:cNvSpPr/>
          <p:nvPr/>
        </p:nvSpPr>
        <p:spPr>
          <a:xfrm>
            <a:off x="6066749" y="4880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hlinkClick r:id="rId13" action="ppaction://hlinksldjump"/>
          </p:cNvPr>
          <p:cNvSpPr/>
          <p:nvPr/>
        </p:nvSpPr>
        <p:spPr>
          <a:xfrm>
            <a:off x="5152349" y="4880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14" action="ppaction://hlinksldjump"/>
          </p:cNvPr>
          <p:cNvSpPr/>
          <p:nvPr/>
        </p:nvSpPr>
        <p:spPr>
          <a:xfrm>
            <a:off x="4237949" y="4880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15" action="ppaction://hlinksldjump"/>
          </p:cNvPr>
          <p:cNvSpPr/>
          <p:nvPr/>
        </p:nvSpPr>
        <p:spPr>
          <a:xfrm>
            <a:off x="3316367" y="4880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>
            <a:hlinkClick r:id="rId16" action="ppaction://hlinksldjump"/>
          </p:cNvPr>
          <p:cNvSpPr/>
          <p:nvPr/>
        </p:nvSpPr>
        <p:spPr>
          <a:xfrm>
            <a:off x="2383080" y="4880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>
            <a:hlinkClick r:id="rId17" action="ppaction://hlinksldjump"/>
          </p:cNvPr>
          <p:cNvSpPr/>
          <p:nvPr/>
        </p:nvSpPr>
        <p:spPr>
          <a:xfrm>
            <a:off x="2401967" y="1403835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>
            <a:hlinkClick r:id="rId18" action="ppaction://hlinksldjump"/>
          </p:cNvPr>
          <p:cNvSpPr/>
          <p:nvPr/>
        </p:nvSpPr>
        <p:spPr>
          <a:xfrm>
            <a:off x="2401967" y="2318235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>
            <a:hlinkClick r:id="rId19" action="ppaction://hlinksldjump"/>
          </p:cNvPr>
          <p:cNvSpPr/>
          <p:nvPr/>
        </p:nvSpPr>
        <p:spPr>
          <a:xfrm>
            <a:off x="2401090" y="323566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>
            <a:hlinkClick r:id="rId20" action="ppaction://hlinksldjump"/>
          </p:cNvPr>
          <p:cNvSpPr/>
          <p:nvPr/>
        </p:nvSpPr>
        <p:spPr>
          <a:xfrm>
            <a:off x="3312002" y="323566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>
            <a:hlinkClick r:id="rId21" action="ppaction://hlinksldjump"/>
          </p:cNvPr>
          <p:cNvSpPr/>
          <p:nvPr/>
        </p:nvSpPr>
        <p:spPr>
          <a:xfrm>
            <a:off x="3315490" y="2318235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>
            <a:hlinkClick r:id="rId22" action="ppaction://hlinksldjump"/>
          </p:cNvPr>
          <p:cNvSpPr/>
          <p:nvPr/>
        </p:nvSpPr>
        <p:spPr>
          <a:xfrm>
            <a:off x="3316367" y="1402466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2712635"/>
              </p:ext>
            </p:extLst>
          </p:nvPr>
        </p:nvGraphicFramePr>
        <p:xfrm>
          <a:off x="1012903" y="4516398"/>
          <a:ext cx="3227656" cy="2121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44"/>
                <a:gridCol w="702875"/>
                <a:gridCol w="624779"/>
                <a:gridCol w="624779"/>
                <a:gridCol w="624779"/>
              </a:tblGrid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4972518"/>
              </p:ext>
            </p:extLst>
          </p:nvPr>
        </p:nvGraphicFramePr>
        <p:xfrm>
          <a:off x="4932040" y="4509119"/>
          <a:ext cx="3402632" cy="2070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705"/>
                <a:gridCol w="740980"/>
                <a:gridCol w="658649"/>
                <a:gridCol w="658649"/>
                <a:gridCol w="658649"/>
              </a:tblGrid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22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163459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17703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25770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3102630" y="4615879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3757593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1160197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1817703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2484438" y="506921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3154747" y="5099111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3716678" y="508162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108880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176984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2458904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3089826" y="567365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3719387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1800986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38" name="TextovéPole 1037"/>
          <p:cNvSpPr txBox="1"/>
          <p:nvPr/>
        </p:nvSpPr>
        <p:spPr>
          <a:xfrm>
            <a:off x="1098538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2414815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3037709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3712029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5101242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5853970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044" name="TextovéPole 1043"/>
          <p:cNvSpPr txBox="1"/>
          <p:nvPr/>
        </p:nvSpPr>
        <p:spPr>
          <a:xfrm>
            <a:off x="6566531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45" name="TextovéPole 1044"/>
          <p:cNvSpPr txBox="1"/>
          <p:nvPr/>
        </p:nvSpPr>
        <p:spPr>
          <a:xfrm>
            <a:off x="7169468" y="4596280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46" name="TextovéPole 1045"/>
          <p:cNvSpPr txBox="1"/>
          <p:nvPr/>
        </p:nvSpPr>
        <p:spPr>
          <a:xfrm>
            <a:off x="7851458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47" name="TextovéPole 1046"/>
          <p:cNvSpPr txBox="1"/>
          <p:nvPr/>
        </p:nvSpPr>
        <p:spPr>
          <a:xfrm>
            <a:off x="5133409" y="5056458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48" name="TextovéPole 1047"/>
          <p:cNvSpPr txBox="1"/>
          <p:nvPr/>
        </p:nvSpPr>
        <p:spPr>
          <a:xfrm>
            <a:off x="5853970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49" name="TextovéPole 1048"/>
          <p:cNvSpPr txBox="1"/>
          <p:nvPr/>
        </p:nvSpPr>
        <p:spPr>
          <a:xfrm>
            <a:off x="6523949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50" name="TextovéPole 1049"/>
          <p:cNvSpPr txBox="1"/>
          <p:nvPr/>
        </p:nvSpPr>
        <p:spPr>
          <a:xfrm>
            <a:off x="7209818" y="5099111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51" name="TextovéPole 1050"/>
          <p:cNvSpPr txBox="1"/>
          <p:nvPr/>
        </p:nvSpPr>
        <p:spPr>
          <a:xfrm>
            <a:off x="7786537" y="5071590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52" name="TextovéPole 1051"/>
          <p:cNvSpPr txBox="1"/>
          <p:nvPr/>
        </p:nvSpPr>
        <p:spPr>
          <a:xfrm>
            <a:off x="505871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53" name="TextovéPole 1052"/>
          <p:cNvSpPr txBox="1"/>
          <p:nvPr/>
        </p:nvSpPr>
        <p:spPr>
          <a:xfrm>
            <a:off x="57241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54" name="TextovéPole 1053"/>
          <p:cNvSpPr txBox="1"/>
          <p:nvPr/>
        </p:nvSpPr>
        <p:spPr>
          <a:xfrm>
            <a:off x="64590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55" name="TextovéPole 1054"/>
          <p:cNvSpPr txBox="1"/>
          <p:nvPr/>
        </p:nvSpPr>
        <p:spPr>
          <a:xfrm>
            <a:off x="7098024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56" name="TextovéPole 1055"/>
          <p:cNvSpPr txBox="1"/>
          <p:nvPr/>
        </p:nvSpPr>
        <p:spPr>
          <a:xfrm>
            <a:off x="778653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57" name="TextovéPole 1056"/>
          <p:cNvSpPr txBox="1"/>
          <p:nvPr/>
        </p:nvSpPr>
        <p:spPr>
          <a:xfrm>
            <a:off x="5037610" y="612833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58" name="TextovéPole 1057"/>
          <p:cNvSpPr txBox="1"/>
          <p:nvPr/>
        </p:nvSpPr>
        <p:spPr>
          <a:xfrm>
            <a:off x="5789049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59" name="TextovéPole 1058"/>
          <p:cNvSpPr txBox="1"/>
          <p:nvPr/>
        </p:nvSpPr>
        <p:spPr>
          <a:xfrm>
            <a:off x="6459028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60" name="TextovéPole 1059"/>
          <p:cNvSpPr txBox="1"/>
          <p:nvPr/>
        </p:nvSpPr>
        <p:spPr>
          <a:xfrm>
            <a:off x="7144897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61" name="TextovéPole 1060"/>
          <p:cNvSpPr txBox="1"/>
          <p:nvPr/>
        </p:nvSpPr>
        <p:spPr>
          <a:xfrm>
            <a:off x="7786537" y="6145638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40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0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7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8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1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9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1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0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1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1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30" grpId="0" animBg="1"/>
      <p:bldP spid="31" grpId="0" animBg="1"/>
      <p:bldP spid="1024" grpId="0" animBg="1"/>
      <p:bldP spid="1025" grpId="0" animBg="1"/>
      <p:bldP spid="1027" grpId="0" animBg="1"/>
      <p:bldP spid="1028" grpId="0" animBg="1"/>
      <p:bldP spid="1029" grpId="0" animBg="1"/>
      <p:bldP spid="1030" grpId="0" animBg="1"/>
      <p:bldP spid="1031" grpId="0" animBg="1"/>
      <p:bldP spid="1032" grpId="0" animBg="1"/>
      <p:bldP spid="1033" grpId="0" animBg="1"/>
      <p:bldP spid="1034" grpId="0" animBg="1"/>
      <p:bldP spid="1035" grpId="0" animBg="1"/>
      <p:bldP spid="1036" grpId="0" animBg="1"/>
      <p:bldP spid="1037" grpId="0" animBg="1"/>
      <p:bldP spid="1038" grpId="0" animBg="1"/>
      <p:bldP spid="1039" grpId="0" animBg="1"/>
      <p:bldP spid="1040" grpId="0" animBg="1"/>
      <p:bldP spid="1041" grpId="0" animBg="1"/>
      <p:bldP spid="1042" grpId="0" animBg="1"/>
      <p:bldP spid="1043" grpId="0" animBg="1"/>
      <p:bldP spid="1044" grpId="0" animBg="1"/>
      <p:bldP spid="1045" grpId="0" animBg="1"/>
      <p:bldP spid="1046" grpId="0" animBg="1"/>
      <p:bldP spid="1047" grpId="0" animBg="1"/>
      <p:bldP spid="1048" grpId="0" animBg="1"/>
      <p:bldP spid="1049" grpId="0" animBg="1"/>
      <p:bldP spid="1050" grpId="0" animBg="1"/>
      <p:bldP spid="1051" grpId="0" animBg="1"/>
      <p:bldP spid="1052" grpId="0" animBg="1"/>
      <p:bldP spid="1053" grpId="0" animBg="1"/>
      <p:bldP spid="1054" grpId="0" animBg="1"/>
      <p:bldP spid="1055" grpId="0" animBg="1"/>
      <p:bldP spid="1056" grpId="0" animBg="1"/>
      <p:bldP spid="1057" grpId="0" animBg="1"/>
      <p:bldP spid="1058" grpId="0" animBg="1"/>
      <p:bldP spid="1059" grpId="0" animBg="1"/>
      <p:bldP spid="1060" grpId="0" animBg="1"/>
      <p:bldP spid="10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1556792"/>
            <a:ext cx="2592288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0 . 6 =</a:t>
            </a:r>
            <a:endParaRPr lang="cs-CZ" sz="4400" b="1" dirty="0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475656" y="3645024"/>
            <a:ext cx="1296144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41081" y="3645024"/>
            <a:ext cx="1296144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96136" y="3661792"/>
            <a:ext cx="1296144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843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47864" y="1916832"/>
            <a:ext cx="2232248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 . 6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907704" y="3573016"/>
            <a:ext cx="1440160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743908" y="3573744"/>
            <a:ext cx="1440160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508104" y="3573744"/>
            <a:ext cx="1440160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7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11860" y="1988840"/>
            <a:ext cx="2448272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2 . 6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547664" y="3717032"/>
            <a:ext cx="1728192" cy="648072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3671900" y="3717032"/>
            <a:ext cx="1728192" cy="648072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746244" y="3717032"/>
            <a:ext cx="1728192" cy="648072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833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75856" y="2060848"/>
            <a:ext cx="2304256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3 . 6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63056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601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2132856"/>
            <a:ext cx="2232248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4 . 6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594472" y="3789040"/>
            <a:ext cx="1584176" cy="648072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610696" y="3789040"/>
            <a:ext cx="1584176" cy="648072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626920" y="3789040"/>
            <a:ext cx="1584176" cy="648072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585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1840" y="1628800"/>
            <a:ext cx="2232248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5 . 6 =</a:t>
            </a:r>
            <a:endParaRPr lang="cs-CZ" sz="4400" b="1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3491880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5551658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897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36618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80154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15436" y="3559971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5156" y="1772815"/>
            <a:ext cx="2520280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6 . </a:t>
            </a:r>
            <a:r>
              <a:rPr lang="cs-CZ" sz="4400" b="1" dirty="0"/>
              <a:t>6</a:t>
            </a:r>
            <a:r>
              <a:rPr lang="cs-CZ" sz="4400" b="1" dirty="0" smtClean="0"/>
              <a:t>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935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49369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35896" y="3549369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49369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69283" y="1916832"/>
            <a:ext cx="1917402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7 . 6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83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24128" y="3565279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070270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8 . 6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12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52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35896" y="3574683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</a:t>
            </a:r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652120" y="3589784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54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133425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9 . 6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997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35" y="332656"/>
            <a:ext cx="7992888" cy="6048672"/>
          </a:xfrm>
          <a:prstGeom prst="rect">
            <a:avLst/>
          </a:prstGeom>
          <a:noFill/>
          <a:extLst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43755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767991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2923" y="1763057"/>
            <a:ext cx="2312097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10 . 6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709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278497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/>
              <a:t>6</a:t>
            </a:r>
            <a:r>
              <a:rPr lang="cs-CZ" sz="4400" b="1" dirty="0" smtClean="0"/>
              <a:t>0 : 6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865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13125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29349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57598" y="1916832"/>
            <a:ext cx="2350506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54 : 6 =</a:t>
            </a:r>
            <a:endParaRPr lang="cs-CZ" sz="4400" b="1" dirty="0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1619672" y="3573016"/>
            <a:ext cx="1615155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1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35020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23029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88349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60743" y="1844824"/>
            <a:ext cx="2350506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48 : 6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034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96747" y="1844823"/>
            <a:ext cx="2278498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42 : 6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76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50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817694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314502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36 : 6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105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7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52731" y="1844824"/>
            <a:ext cx="2350505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/>
              <a:t>3</a:t>
            </a:r>
            <a:r>
              <a:rPr lang="cs-CZ" sz="4400" b="1" dirty="0" smtClean="0"/>
              <a:t>0 : 6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660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7991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6012160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72274" y="1844824"/>
            <a:ext cx="2207838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24 : 6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166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563888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508104" y="3559971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03848" y="1772816"/>
            <a:ext cx="2207838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18 : 6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775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940152" y="3573016"/>
            <a:ext cx="158417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50079" y="1844824"/>
            <a:ext cx="2171834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/>
              <a:t>6</a:t>
            </a:r>
            <a:r>
              <a:rPr lang="cs-CZ" sz="4400" b="1" dirty="0" smtClean="0"/>
              <a:t> : </a:t>
            </a:r>
            <a:r>
              <a:rPr lang="cs-CZ" sz="4400" b="1" dirty="0"/>
              <a:t>6</a:t>
            </a:r>
            <a:r>
              <a:rPr lang="cs-CZ" sz="4400" b="1" dirty="0" smtClean="0"/>
              <a:t>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445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2. 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389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623</Words>
  <Application>Microsoft Office PowerPoint</Application>
  <PresentationFormat>Předvádění na obrazovce (4:3)</PresentationFormat>
  <Paragraphs>250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</dc:creator>
  <cp:lastModifiedBy>AS</cp:lastModifiedBy>
  <cp:revision>5</cp:revision>
  <dcterms:created xsi:type="dcterms:W3CDTF">2012-04-16T18:56:28Z</dcterms:created>
  <dcterms:modified xsi:type="dcterms:W3CDTF">2012-05-10T18:47:03Z</dcterms:modified>
</cp:coreProperties>
</file>