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VY_32_INOVACE_M_14_Hra 11 – násobení ,dělení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11 – násobení a dělení 7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2F08AC-E2B1-42AD-98C5-9F2FCEF33A5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7785A9-FD0E-4259-BC73-E82936E7B6D8}" type="presOf" srcId="{4C35D32F-0EAB-4CD7-82EE-45574DC2A586}" destId="{890E4F0B-2866-4A3F-A3C7-2A14B1797930}" srcOrd="1" destOrd="0" presId="urn:microsoft.com/office/officeart/2005/8/layout/target3"/>
    <dgm:cxn modelId="{D109A382-2F91-4252-88C9-81CB4A8EA2B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C90FFD-5D74-4879-A292-AC17E2E3CF83}" type="presOf" srcId="{D1D4F407-5343-4D3F-B5B9-D407B03CAEB4}" destId="{AED2198E-93D5-4001-81B4-73124B309672}" srcOrd="1" destOrd="0" presId="urn:microsoft.com/office/officeart/2005/8/layout/target3"/>
    <dgm:cxn modelId="{EC02E52A-9B60-4667-94EA-1B828DB292EB}" type="presOf" srcId="{757F3AB3-0718-4624-B441-E567A8F0AB56}" destId="{333A1088-737F-45CB-B68E-254E46348037}" srcOrd="0" destOrd="0" presId="urn:microsoft.com/office/officeart/2005/8/layout/target3"/>
    <dgm:cxn modelId="{94ECFD82-6E2C-438A-B56D-7336BBE6D03E}" type="presOf" srcId="{D1D4F407-5343-4D3F-B5B9-D407B03CAEB4}" destId="{D005CE8C-CC26-4C3E-AC11-E15060ECD759}" srcOrd="0" destOrd="0" presId="urn:microsoft.com/office/officeart/2005/8/layout/target3"/>
    <dgm:cxn modelId="{5EC93E65-3AE6-4AA0-AAC7-1F9D5F81E9E3}" type="presOf" srcId="{D1B46980-6531-4606-95E6-44980827E919}" destId="{6140AFEC-043D-4C43-A2F9-D0F5331DF3A3}" srcOrd="0" destOrd="0" presId="urn:microsoft.com/office/officeart/2005/8/layout/target3"/>
    <dgm:cxn modelId="{CB9015B1-8AF2-462D-BA27-AD2C70581537}" type="presOf" srcId="{D8197B8C-B260-4A16-BDF4-0947B075E274}" destId="{5A5FFA88-C948-4069-8E93-59FA12366E83}" srcOrd="1" destOrd="0" presId="urn:microsoft.com/office/officeart/2005/8/layout/target3"/>
    <dgm:cxn modelId="{248B8144-D23F-4303-AFED-8A035949CEAC}" type="presOf" srcId="{D8197B8C-B260-4A16-BDF4-0947B075E274}" destId="{25B08C86-7E15-44DC-BE7F-FFB55DD49D12}" srcOrd="0" destOrd="0" presId="urn:microsoft.com/office/officeart/2005/8/layout/target3"/>
    <dgm:cxn modelId="{27F8D9B3-06AF-4A17-8898-5176024D5729}" type="presOf" srcId="{B651F6E3-6281-48DB-9319-2AEAFDAE7572}" destId="{619D679B-A015-4ECF-8348-D1034C574F40}" srcOrd="0" destOrd="0" presId="urn:microsoft.com/office/officeart/2005/8/layout/target3"/>
    <dgm:cxn modelId="{642B9C21-55A9-46AF-824D-EA5FAA4DA05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0D4D4E-AE72-4A59-B62C-B79459C4B81A}" type="presParOf" srcId="{333A1088-737F-45CB-B68E-254E46348037}" destId="{F5ABB229-8D3B-4694-996A-96F23CF14429}" srcOrd="0" destOrd="0" presId="urn:microsoft.com/office/officeart/2005/8/layout/target3"/>
    <dgm:cxn modelId="{E966C9FB-FA76-48D4-83B0-819F6F8FB44B}" type="presParOf" srcId="{333A1088-737F-45CB-B68E-254E46348037}" destId="{F41139FD-01EE-4571-8B17-4FB00FC51163}" srcOrd="1" destOrd="0" presId="urn:microsoft.com/office/officeart/2005/8/layout/target3"/>
    <dgm:cxn modelId="{3B3243E0-7C29-42D9-9F38-6CD673CCB969}" type="presParOf" srcId="{333A1088-737F-45CB-B68E-254E46348037}" destId="{D005CE8C-CC26-4C3E-AC11-E15060ECD759}" srcOrd="2" destOrd="0" presId="urn:microsoft.com/office/officeart/2005/8/layout/target3"/>
    <dgm:cxn modelId="{97716981-1D8F-4ED3-B758-11D9E238B171}" type="presParOf" srcId="{333A1088-737F-45CB-B68E-254E46348037}" destId="{2C702D82-9B77-49B7-9568-BB8EB47C3372}" srcOrd="3" destOrd="0" presId="urn:microsoft.com/office/officeart/2005/8/layout/target3"/>
    <dgm:cxn modelId="{26B9ED2A-685A-4181-A14C-4FA2C8B51DCB}" type="presParOf" srcId="{333A1088-737F-45CB-B68E-254E46348037}" destId="{A52A0455-90FF-4808-ABD0-F02540D31D5A}" srcOrd="4" destOrd="0" presId="urn:microsoft.com/office/officeart/2005/8/layout/target3"/>
    <dgm:cxn modelId="{1A05FAC3-C31F-4397-8FC6-2423FE9779AF}" type="presParOf" srcId="{333A1088-737F-45CB-B68E-254E46348037}" destId="{6140AFEC-043D-4C43-A2F9-D0F5331DF3A3}" srcOrd="5" destOrd="0" presId="urn:microsoft.com/office/officeart/2005/8/layout/target3"/>
    <dgm:cxn modelId="{A48C0FB1-E491-4DA0-80F1-CDA8F726FFFE}" type="presParOf" srcId="{333A1088-737F-45CB-B68E-254E46348037}" destId="{9358AC05-5D7D-4327-9F80-1AD486AEA664}" srcOrd="6" destOrd="0" presId="urn:microsoft.com/office/officeart/2005/8/layout/target3"/>
    <dgm:cxn modelId="{5D5960AA-E9E2-420F-90C8-FEF126169FE4}" type="presParOf" srcId="{333A1088-737F-45CB-B68E-254E46348037}" destId="{313FC574-E1CD-4FB4-B054-0B805CE0447D}" srcOrd="7" destOrd="0" presId="urn:microsoft.com/office/officeart/2005/8/layout/target3"/>
    <dgm:cxn modelId="{E02C2C96-19F7-46ED-8FFB-ABD2C67B4B94}" type="presParOf" srcId="{333A1088-737F-45CB-B68E-254E46348037}" destId="{619D679B-A015-4ECF-8348-D1034C574F40}" srcOrd="8" destOrd="0" presId="urn:microsoft.com/office/officeart/2005/8/layout/target3"/>
    <dgm:cxn modelId="{0ED52D4F-CA80-4D3C-9B3C-707873CCE760}" type="presParOf" srcId="{333A1088-737F-45CB-B68E-254E46348037}" destId="{322283A8-4A27-4CDA-BAE3-F381106A9174}" srcOrd="9" destOrd="0" presId="urn:microsoft.com/office/officeart/2005/8/layout/target3"/>
    <dgm:cxn modelId="{AF6630DF-EED9-4F16-8C84-B1CD3096A46B}" type="presParOf" srcId="{333A1088-737F-45CB-B68E-254E46348037}" destId="{FFC9F71D-1B4F-4AD9-A4A6-86ADEFC8AF5C}" srcOrd="10" destOrd="0" presId="urn:microsoft.com/office/officeart/2005/8/layout/target3"/>
    <dgm:cxn modelId="{D23C5FC0-0ECE-4406-8113-A2F87AAEEC01}" type="presParOf" srcId="{333A1088-737F-45CB-B68E-254E46348037}" destId="{25B08C86-7E15-44DC-BE7F-FFB55DD49D12}" srcOrd="11" destOrd="0" presId="urn:microsoft.com/office/officeart/2005/8/layout/target3"/>
    <dgm:cxn modelId="{21530987-83E7-4D96-9F91-148CFDEA8DCB}" type="presParOf" srcId="{333A1088-737F-45CB-B68E-254E46348037}" destId="{76644BE8-9D7C-4C09-B250-3D10AF48CBB7}" srcOrd="12" destOrd="0" presId="urn:microsoft.com/office/officeart/2005/8/layout/target3"/>
    <dgm:cxn modelId="{B69A92D7-8E90-46FE-BBBA-46E84EFF7A8B}" type="presParOf" srcId="{333A1088-737F-45CB-B68E-254E46348037}" destId="{EE85B701-7295-41C0-BA7A-34D3756A2AE6}" srcOrd="13" destOrd="0" presId="urn:microsoft.com/office/officeart/2005/8/layout/target3"/>
    <dgm:cxn modelId="{7AD6AB24-DFD0-4E68-8171-52BDC08EB68E}" type="presParOf" srcId="{333A1088-737F-45CB-B68E-254E46348037}" destId="{8BEBB6EC-1DAA-4CAC-8A25-BC0FCBD5DBD5}" srcOrd="14" destOrd="0" presId="urn:microsoft.com/office/officeart/2005/8/layout/target3"/>
    <dgm:cxn modelId="{09DDF580-BE78-4849-B908-0D12B5B5F15E}" type="presParOf" srcId="{333A1088-737F-45CB-B68E-254E46348037}" destId="{AED2198E-93D5-4001-81B4-73124B309672}" srcOrd="15" destOrd="0" presId="urn:microsoft.com/office/officeart/2005/8/layout/target3"/>
    <dgm:cxn modelId="{2B342255-EE0E-4C97-8235-DC43F9259CAA}" type="presParOf" srcId="{333A1088-737F-45CB-B68E-254E46348037}" destId="{2BE915AB-18AA-4053-B92C-3BFC9ED204BB}" srcOrd="16" destOrd="0" presId="urn:microsoft.com/office/officeart/2005/8/layout/target3"/>
    <dgm:cxn modelId="{7D2CE0B0-E0D8-478F-8FB2-88B63FCA9FCF}" type="presParOf" srcId="{333A1088-737F-45CB-B68E-254E46348037}" destId="{6BB5E863-4638-4E1D-BFDE-399D028AC4ED}" srcOrd="17" destOrd="0" presId="urn:microsoft.com/office/officeart/2005/8/layout/target3"/>
    <dgm:cxn modelId="{3B7A09AE-CDA6-4EC9-A8A0-4D3464F3F915}" type="presParOf" srcId="{333A1088-737F-45CB-B68E-254E46348037}" destId="{5A5FFA88-C948-4069-8E93-59FA12366E83}" srcOrd="18" destOrd="0" presId="urn:microsoft.com/office/officeart/2005/8/layout/target3"/>
    <dgm:cxn modelId="{15B597EE-79E2-4965-BB01-9170C36D3DF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VY_32_INOVACE_M_14_Hra 11 – násobení ,dělení 7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11 – násobení a dělení 7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EFB5D-E8A7-41A8-A621-82C71D942EB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ACE39-FD8C-4FA9-89F9-0DFBA14CD3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232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330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383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775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277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632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242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434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055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78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457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294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90593-AC1F-4DA2-8509-300E750C53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851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wmf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5878565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93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</a:t>
            </a:r>
            <a:r>
              <a:rPr lang="cs-CZ" dirty="0">
                <a:solidFill>
                  <a:prstClr val="black"/>
                </a:solidFill>
              </a:rPr>
              <a:t>7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</a:t>
            </a:r>
            <a:r>
              <a:rPr lang="cs-CZ" smtClean="0">
                <a:solidFill>
                  <a:prstClr val="black"/>
                </a:solidFill>
              </a:rPr>
              <a:t>a 3</a:t>
            </a:r>
            <a:r>
              <a:rPr lang="cs-CZ" dirty="0" smtClean="0">
                <a:solidFill>
                  <a:prstClr val="black"/>
                </a:solidFill>
              </a:rPr>
              <a:t>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27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64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 descr="D:\Documents and Settings\Administrator\Local Settings\Temporary Internet Files\Content.IE5\K5IZGPAV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687" y="488067"/>
            <a:ext cx="4552195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0560" y="32312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14531" y="23182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37949" y="14024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0083" y="32312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0083" y="232126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0083" y="14024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64483" y="32312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64483" y="23168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64483" y="14024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66749" y="4880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52349" y="4880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37949" y="4880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16367" y="4880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397602" y="4894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01967" y="14038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01967" y="23182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01090" y="323566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12002" y="323566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15490" y="23182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16367" y="140246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6236408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6977726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33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0 . </a:t>
            </a:r>
            <a:r>
              <a:rPr lang="cs-CZ" sz="4400" b="1" dirty="0"/>
              <a:t>7</a:t>
            </a:r>
            <a:r>
              <a:rPr lang="cs-CZ" sz="4400" b="1" dirty="0" smtClean="0"/>
              <a:t> =</a:t>
            </a:r>
            <a:endParaRPr lang="cs-CZ" sz="4400" b="1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82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1 .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66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2 .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3 .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64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4 .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1594472" y="3789040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10696" y="3789040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5626920" y="3789040"/>
            <a:ext cx="1584176" cy="648072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19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5 .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20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661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80154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6 .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623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49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7 .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23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8 .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19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</a:t>
            </a:r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9 .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69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5" y="332656"/>
            <a:ext cx="7992888" cy="6048672"/>
          </a:xfrm>
          <a:prstGeom prst="rect">
            <a:avLst/>
          </a:prstGeom>
          <a:noFill/>
          <a:ex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43755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767991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10 .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82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15746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3998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7</a:t>
            </a:r>
            <a:r>
              <a:rPr lang="cs-CZ" dirty="0" smtClean="0"/>
              <a:t>0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60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13125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9349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/>
              <a:t>63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1619672" y="3573016"/>
            <a:ext cx="1615155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00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35020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8349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/>
              <a:t>49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90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42 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26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0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/>
              <a:t>35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00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/>
              <a:t>28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2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/>
              <a:t>21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48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/>
              <a:t>14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03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1619672" y="3501008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49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43908" y="3501008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940152" y="3501008"/>
            <a:ext cx="1584176" cy="576064"/>
          </a:xfrm>
          <a:prstGeom prst="roundRect">
            <a:avLst/>
          </a:prstGeom>
          <a:solidFill>
            <a:srgbClr val="FFFF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/>
              <a:t>7</a:t>
            </a:r>
            <a:r>
              <a:rPr lang="cs-CZ" dirty="0" smtClean="0"/>
              <a:t> </a:t>
            </a:r>
            <a:r>
              <a:rPr lang="cs-CZ" dirty="0"/>
              <a:t>: </a:t>
            </a:r>
            <a:r>
              <a:rPr lang="cs-CZ" dirty="0" smtClean="0"/>
              <a:t>7 </a:t>
            </a:r>
            <a:r>
              <a:rPr lang="cs-CZ" dirty="0"/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3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73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623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6</cp:revision>
  <dcterms:created xsi:type="dcterms:W3CDTF">2012-04-16T19:18:26Z</dcterms:created>
  <dcterms:modified xsi:type="dcterms:W3CDTF">2012-05-10T18:47:16Z</dcterms:modified>
</cp:coreProperties>
</file>