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VY_32_INOVACE_M_16_Hra </a:t>
          </a:r>
          <a:r>
            <a:rPr lang="cs-CZ" sz="2000" baseline="0" dirty="0" smtClean="0"/>
            <a:t>13 – násobení ,dělení 9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Hra 13 – násobení a dělení 9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/>
            <a:t>CZ.1.07/1.4.00/21.004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9C79DD-94C1-4F4D-8F8A-CD8363C94DEC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462CF5F-C519-4C50-912F-CB2577556C04}" type="presOf" srcId="{D8197B8C-B260-4A16-BDF4-0947B075E274}" destId="{25B08C86-7E15-44DC-BE7F-FFB55DD49D12}" srcOrd="0" destOrd="0" presId="urn:microsoft.com/office/officeart/2005/8/layout/target3"/>
    <dgm:cxn modelId="{06063CFF-058E-48DC-9BAF-750561237D20}" type="presOf" srcId="{B651F6E3-6281-48DB-9319-2AEAFDAE7572}" destId="{6BB5E863-4638-4E1D-BFDE-399D028AC4ED}" srcOrd="1" destOrd="0" presId="urn:microsoft.com/office/officeart/2005/8/layout/target3"/>
    <dgm:cxn modelId="{2B847564-14F0-45FA-AD03-A791107B4FEB}" type="presOf" srcId="{757F3AB3-0718-4624-B441-E567A8F0AB56}" destId="{333A1088-737F-45CB-B68E-254E46348037}" srcOrd="0" destOrd="0" presId="urn:microsoft.com/office/officeart/2005/8/layout/target3"/>
    <dgm:cxn modelId="{9B54F33F-DCFD-4584-B997-E9118058B5C3}" type="presOf" srcId="{4C35D32F-0EAB-4CD7-82EE-45574DC2A586}" destId="{8BEBB6EC-1DAA-4CAC-8A25-BC0FCBD5DBD5}" srcOrd="0" destOrd="0" presId="urn:microsoft.com/office/officeart/2005/8/layout/target3"/>
    <dgm:cxn modelId="{5DE5D5C9-3528-4BC7-A355-CBD5B826E5BC}" type="presOf" srcId="{B651F6E3-6281-48DB-9319-2AEAFDAE7572}" destId="{619D679B-A015-4ECF-8348-D1034C574F40}" srcOrd="0" destOrd="0" presId="urn:microsoft.com/office/officeart/2005/8/layout/target3"/>
    <dgm:cxn modelId="{BCC06364-78EC-4A10-970D-F87F51D776DA}" type="presOf" srcId="{D1D4F407-5343-4D3F-B5B9-D407B03CAEB4}" destId="{AED2198E-93D5-4001-81B4-73124B309672}" srcOrd="1" destOrd="0" presId="urn:microsoft.com/office/officeart/2005/8/layout/target3"/>
    <dgm:cxn modelId="{79C73601-C2D7-4C23-8FFF-9A4FEC2E29A1}" type="presOf" srcId="{D1B46980-6531-4606-95E6-44980827E919}" destId="{2BE915AB-18AA-4053-B92C-3BFC9ED204BB}" srcOrd="1" destOrd="0" presId="urn:microsoft.com/office/officeart/2005/8/layout/target3"/>
    <dgm:cxn modelId="{4C95EA3C-2A24-4B4A-812B-FD52D63B139A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DD3D0C5-09DE-4147-A86F-C1F6217FFC97}" type="presOf" srcId="{D1D4F407-5343-4D3F-B5B9-D407B03CAEB4}" destId="{D005CE8C-CC26-4C3E-AC11-E15060ECD759}" srcOrd="0" destOrd="0" presId="urn:microsoft.com/office/officeart/2005/8/layout/target3"/>
    <dgm:cxn modelId="{ADBD4087-A503-4D5D-95A6-0FD5E3562AF9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0044E7D-4598-42DD-9E0D-364C77F72E07}" type="presParOf" srcId="{333A1088-737F-45CB-B68E-254E46348037}" destId="{F5ABB229-8D3B-4694-996A-96F23CF14429}" srcOrd="0" destOrd="0" presId="urn:microsoft.com/office/officeart/2005/8/layout/target3"/>
    <dgm:cxn modelId="{E2ECCA6C-B987-4B9F-B978-3460E429214B}" type="presParOf" srcId="{333A1088-737F-45CB-B68E-254E46348037}" destId="{F41139FD-01EE-4571-8B17-4FB00FC51163}" srcOrd="1" destOrd="0" presId="urn:microsoft.com/office/officeart/2005/8/layout/target3"/>
    <dgm:cxn modelId="{8A73A083-5679-49BC-BFD8-7B142E7FBBC5}" type="presParOf" srcId="{333A1088-737F-45CB-B68E-254E46348037}" destId="{D005CE8C-CC26-4C3E-AC11-E15060ECD759}" srcOrd="2" destOrd="0" presId="urn:microsoft.com/office/officeart/2005/8/layout/target3"/>
    <dgm:cxn modelId="{6DD20BA5-4B37-478E-B08C-B47025733E22}" type="presParOf" srcId="{333A1088-737F-45CB-B68E-254E46348037}" destId="{2C702D82-9B77-49B7-9568-BB8EB47C3372}" srcOrd="3" destOrd="0" presId="urn:microsoft.com/office/officeart/2005/8/layout/target3"/>
    <dgm:cxn modelId="{C7561B18-4EF3-4DC8-B402-E7ABC13A752C}" type="presParOf" srcId="{333A1088-737F-45CB-B68E-254E46348037}" destId="{A52A0455-90FF-4808-ABD0-F02540D31D5A}" srcOrd="4" destOrd="0" presId="urn:microsoft.com/office/officeart/2005/8/layout/target3"/>
    <dgm:cxn modelId="{40460DB2-BE9F-4AEF-9754-F50C3BB0A5A9}" type="presParOf" srcId="{333A1088-737F-45CB-B68E-254E46348037}" destId="{6140AFEC-043D-4C43-A2F9-D0F5331DF3A3}" srcOrd="5" destOrd="0" presId="urn:microsoft.com/office/officeart/2005/8/layout/target3"/>
    <dgm:cxn modelId="{DEECE88E-2AC3-4002-8815-DD7E4EE4E36A}" type="presParOf" srcId="{333A1088-737F-45CB-B68E-254E46348037}" destId="{9358AC05-5D7D-4327-9F80-1AD486AEA664}" srcOrd="6" destOrd="0" presId="urn:microsoft.com/office/officeart/2005/8/layout/target3"/>
    <dgm:cxn modelId="{C86309BB-1898-4F87-A1FF-4BDBEADAF6EA}" type="presParOf" srcId="{333A1088-737F-45CB-B68E-254E46348037}" destId="{313FC574-E1CD-4FB4-B054-0B805CE0447D}" srcOrd="7" destOrd="0" presId="urn:microsoft.com/office/officeart/2005/8/layout/target3"/>
    <dgm:cxn modelId="{67313E01-477B-44F1-A5CF-E1F7E79B5658}" type="presParOf" srcId="{333A1088-737F-45CB-B68E-254E46348037}" destId="{619D679B-A015-4ECF-8348-D1034C574F40}" srcOrd="8" destOrd="0" presId="urn:microsoft.com/office/officeart/2005/8/layout/target3"/>
    <dgm:cxn modelId="{B646D891-01C0-4115-B5AE-7E9DABCF2912}" type="presParOf" srcId="{333A1088-737F-45CB-B68E-254E46348037}" destId="{322283A8-4A27-4CDA-BAE3-F381106A9174}" srcOrd="9" destOrd="0" presId="urn:microsoft.com/office/officeart/2005/8/layout/target3"/>
    <dgm:cxn modelId="{A64A73A3-34EF-4195-81E3-FD444E14E4DD}" type="presParOf" srcId="{333A1088-737F-45CB-B68E-254E46348037}" destId="{FFC9F71D-1B4F-4AD9-A4A6-86ADEFC8AF5C}" srcOrd="10" destOrd="0" presId="urn:microsoft.com/office/officeart/2005/8/layout/target3"/>
    <dgm:cxn modelId="{A7AF7457-335D-4FDA-B1E8-19A22FE0F310}" type="presParOf" srcId="{333A1088-737F-45CB-B68E-254E46348037}" destId="{25B08C86-7E15-44DC-BE7F-FFB55DD49D12}" srcOrd="11" destOrd="0" presId="urn:microsoft.com/office/officeart/2005/8/layout/target3"/>
    <dgm:cxn modelId="{6CA455FD-A1BB-484A-8B53-04CC57BA741F}" type="presParOf" srcId="{333A1088-737F-45CB-B68E-254E46348037}" destId="{76644BE8-9D7C-4C09-B250-3D10AF48CBB7}" srcOrd="12" destOrd="0" presId="urn:microsoft.com/office/officeart/2005/8/layout/target3"/>
    <dgm:cxn modelId="{89DE0E31-4D8F-4304-BD7F-6BD6D4299BA8}" type="presParOf" srcId="{333A1088-737F-45CB-B68E-254E46348037}" destId="{EE85B701-7295-41C0-BA7A-34D3756A2AE6}" srcOrd="13" destOrd="0" presId="urn:microsoft.com/office/officeart/2005/8/layout/target3"/>
    <dgm:cxn modelId="{0BDD9E3E-82D9-4348-AA46-183D3EF56494}" type="presParOf" srcId="{333A1088-737F-45CB-B68E-254E46348037}" destId="{8BEBB6EC-1DAA-4CAC-8A25-BC0FCBD5DBD5}" srcOrd="14" destOrd="0" presId="urn:microsoft.com/office/officeart/2005/8/layout/target3"/>
    <dgm:cxn modelId="{C4993379-05CE-4C49-A703-A19807BF37DB}" type="presParOf" srcId="{333A1088-737F-45CB-B68E-254E46348037}" destId="{AED2198E-93D5-4001-81B4-73124B309672}" srcOrd="15" destOrd="0" presId="urn:microsoft.com/office/officeart/2005/8/layout/target3"/>
    <dgm:cxn modelId="{F9035BEB-0577-405F-A207-C156D67DE2FF}" type="presParOf" srcId="{333A1088-737F-45CB-B68E-254E46348037}" destId="{2BE915AB-18AA-4053-B92C-3BFC9ED204BB}" srcOrd="16" destOrd="0" presId="urn:microsoft.com/office/officeart/2005/8/layout/target3"/>
    <dgm:cxn modelId="{B77EC963-0E49-4362-82D6-50EA49880FF4}" type="presParOf" srcId="{333A1088-737F-45CB-B68E-254E46348037}" destId="{6BB5E863-4638-4E1D-BFDE-399D028AC4ED}" srcOrd="17" destOrd="0" presId="urn:microsoft.com/office/officeart/2005/8/layout/target3"/>
    <dgm:cxn modelId="{06B55910-2D2F-48DC-8B2A-EA41335A72D4}" type="presParOf" srcId="{333A1088-737F-45CB-B68E-254E46348037}" destId="{5A5FFA88-C948-4069-8E93-59FA12366E83}" srcOrd="18" destOrd="0" presId="urn:microsoft.com/office/officeart/2005/8/layout/target3"/>
    <dgm:cxn modelId="{63505B97-FE1F-4E1D-B265-E4D8C557745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VY_32_INOVACE_M_16_Hra </a:t>
          </a:r>
          <a:r>
            <a:rPr lang="cs-CZ" sz="2000" kern="1200" baseline="0" dirty="0" smtClean="0"/>
            <a:t>13 – násobení ,dělení 9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Hra 13 – násobení a dělení 9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/>
            <a:t>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1156D2-AD79-48D9-BBB0-E0034BC34C4D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88C05D-B27C-468B-A31A-59FBE2E7A4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9772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82CF0-73FB-4D63-A632-376669F5388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87218-C916-4D63-A03F-B09ED8012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015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82CF0-73FB-4D63-A632-376669F5388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87218-C916-4D63-A03F-B09ED8012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2364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82CF0-73FB-4D63-A632-376669F5388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87218-C916-4D63-A03F-B09ED8012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2620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82CF0-73FB-4D63-A632-376669F5388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87218-C916-4D63-A03F-B09ED8012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8583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82CF0-73FB-4D63-A632-376669F5388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87218-C916-4D63-A03F-B09ED8012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37780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82CF0-73FB-4D63-A632-376669F5388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87218-C916-4D63-A03F-B09ED8012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921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82CF0-73FB-4D63-A632-376669F5388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87218-C916-4D63-A03F-B09ED8012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83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82CF0-73FB-4D63-A632-376669F5388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87218-C916-4D63-A03F-B09ED8012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120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82CF0-73FB-4D63-A632-376669F5388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87218-C916-4D63-A03F-B09ED8012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8539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82CF0-73FB-4D63-A632-376669F5388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87218-C916-4D63-A03F-B09ED8012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889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82CF0-73FB-4D63-A632-376669F5388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87218-C916-4D63-A03F-B09ED8012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037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382CF0-73FB-4D63-A632-376669F5388C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987218-C916-4D63-A03F-B09ED8012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9252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8.xml"/><Relationship Id="rId18" Type="http://schemas.openxmlformats.org/officeDocument/2006/relationships/slide" Target="slide15.xml"/><Relationship Id="rId3" Type="http://schemas.openxmlformats.org/officeDocument/2006/relationships/slide" Target="slide22.xml"/><Relationship Id="rId21" Type="http://schemas.openxmlformats.org/officeDocument/2006/relationships/slide" Target="slide16.xml"/><Relationship Id="rId7" Type="http://schemas.openxmlformats.org/officeDocument/2006/relationships/slide" Target="slide18.xml"/><Relationship Id="rId12" Type="http://schemas.openxmlformats.org/officeDocument/2006/relationships/slide" Target="slide9.xml"/><Relationship Id="rId17" Type="http://schemas.openxmlformats.org/officeDocument/2006/relationships/slide" Target="slide10.xml"/><Relationship Id="rId2" Type="http://schemas.openxmlformats.org/officeDocument/2006/relationships/image" Target="../media/image2.wmf"/><Relationship Id="rId16" Type="http://schemas.openxmlformats.org/officeDocument/2006/relationships/slide" Target="slide5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3.xml"/><Relationship Id="rId11" Type="http://schemas.openxmlformats.org/officeDocument/2006/relationships/slide" Target="slide14.xml"/><Relationship Id="rId5" Type="http://schemas.openxmlformats.org/officeDocument/2006/relationships/slide" Target="slide12.xml"/><Relationship Id="rId15" Type="http://schemas.openxmlformats.org/officeDocument/2006/relationships/slide" Target="slide6.xml"/><Relationship Id="rId10" Type="http://schemas.openxmlformats.org/officeDocument/2006/relationships/slide" Target="slide19.xml"/><Relationship Id="rId19" Type="http://schemas.openxmlformats.org/officeDocument/2006/relationships/slide" Target="slide20.xml"/><Relationship Id="rId4" Type="http://schemas.openxmlformats.org/officeDocument/2006/relationships/slide" Target="slide17.xml"/><Relationship Id="rId9" Type="http://schemas.openxmlformats.org/officeDocument/2006/relationships/slide" Target="slide24.xml"/><Relationship Id="rId14" Type="http://schemas.openxmlformats.org/officeDocument/2006/relationships/slide" Target="slide7.xml"/><Relationship Id="rId22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5.xml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6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8.xml"/><Relationship Id="rId4" Type="http://schemas.openxmlformats.org/officeDocument/2006/relationships/slide" Target="slide4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9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10.xml"/><Relationship Id="rId4" Type="http://schemas.openxmlformats.org/officeDocument/2006/relationships/slide" Target="slide4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11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1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13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14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15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16.xml"/><Relationship Id="rId4" Type="http://schemas.openxmlformats.org/officeDocument/2006/relationships/slide" Target="slide4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17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18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19.xml"/><Relationship Id="rId4" Type="http://schemas.openxmlformats.org/officeDocument/2006/relationships/slide" Target="slide4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20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21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22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23.xml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2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55696146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938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531742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hra.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jsou rozděleni do dvou družstev a postupně plní otevřené úkoly.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Procvičí si násobení a dělení číslem </a:t>
            </a:r>
            <a:r>
              <a:rPr lang="cs-CZ" dirty="0">
                <a:solidFill>
                  <a:prstClr val="black"/>
                </a:solidFill>
              </a:rPr>
              <a:t>9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	Učební materiál vede žáky k aktivní práci. 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2. a 3. ročník ZŠ, je vhodný pro procvičování.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Pro práci s následujícím materiálem si pročtěte pozorně návod k použití.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2. a 3.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7760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165920"/>
            <a:ext cx="799288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Hru hrají dvě družstva.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</a:t>
            </a:r>
            <a:r>
              <a:rPr lang="cs-CZ" b="1" dirty="0">
                <a:cs typeface="Arial" charset="0"/>
              </a:rPr>
              <a:t>P</a:t>
            </a:r>
            <a:r>
              <a:rPr lang="cs-CZ" b="1" dirty="0" smtClean="0">
                <a:cs typeface="Arial" charset="0"/>
              </a:rPr>
              <a:t>rvní volí otázku hráči toho družstva, jehož kapitán vítězí v „kámen, nůžky, papír“. </a:t>
            </a:r>
          </a:p>
          <a:p>
            <a:pPr>
              <a:spcBef>
                <a:spcPct val="10000"/>
              </a:spcBef>
              <a:spcAft>
                <a:spcPct val="10000"/>
              </a:spcAft>
              <a:buFontTx/>
              <a:buAutoNum type="arabicPeriod"/>
            </a:pPr>
            <a:r>
              <a:rPr lang="cs-CZ" b="1" dirty="0" smtClean="0">
                <a:cs typeface="Arial" charset="0"/>
              </a:rPr>
              <a:t> Hráči vyberou políčko (otázku) s číslem od 1 do 20 z tabulky otázek. Po kliknutí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na   vybrané políčko se otevře soutěžní otázka.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4. Pro odpověď volí jednu ze třech možností. V případě správné odpovědi se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Vrátí automaticky na hlavní stranu, kde si ve svém barevném poli kliknutím </a:t>
            </a:r>
            <a:r>
              <a:rPr lang="cs-CZ" b="1" dirty="0">
                <a:cs typeface="Arial" charset="0"/>
              </a:rPr>
              <a:t>na příslušné pole tabulky </a:t>
            </a:r>
            <a:r>
              <a:rPr lang="cs-CZ" b="1" dirty="0" smtClean="0">
                <a:cs typeface="Arial" charset="0"/>
              </a:rPr>
              <a:t>označí správně vyřešený úkol. Nesprávná odpověď nepustí dál.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5. V případě nesprávné odpovědi dostává možnost odpovědi druhý hráč. 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6. Otázky volí družstva vždy střídavě, po správné odpovědi jednoho družstva volí otázku družstvo druhé.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7. Ve hře vítězí družstvo s vyšším počtem dosažených bodů 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r>
              <a:rPr lang="cs-CZ" b="1" dirty="0" smtClean="0">
                <a:cs typeface="Arial" charset="0"/>
              </a:rPr>
              <a:t>8. Družstvo, které první pozná, co je na obrázku pod čísly otázek, získá 3 bonusové body.</a:t>
            </a:r>
          </a:p>
          <a:p>
            <a:pPr>
              <a:spcBef>
                <a:spcPct val="10000"/>
              </a:spcBef>
              <a:spcAft>
                <a:spcPct val="10000"/>
              </a:spcAft>
            </a:pPr>
            <a:endParaRPr lang="cs-CZ" b="1" dirty="0">
              <a:cs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620688"/>
            <a:ext cx="1092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Návod: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EE273-8B52-4340-A189-7026A02ABF5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479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2" name="Picture 4" descr="D:\Documents and Settings\Administrator\Local Settings\Temporary Internet Files\Content.IE5\9C5HF9HB\MC9003324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9465" y="482892"/>
            <a:ext cx="4558341" cy="3661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4249483" y="3226092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4" action="ppaction://hlinksldjump"/>
          </p:cNvPr>
          <p:cNvSpPr/>
          <p:nvPr/>
        </p:nvSpPr>
        <p:spPr>
          <a:xfrm>
            <a:off x="4223454" y="2313061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5" action="ppaction://hlinksldjump"/>
          </p:cNvPr>
          <p:cNvSpPr/>
          <p:nvPr/>
        </p:nvSpPr>
        <p:spPr>
          <a:xfrm>
            <a:off x="4246872" y="1397292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6" action="ppaction://hlinksldjump"/>
          </p:cNvPr>
          <p:cNvSpPr/>
          <p:nvPr/>
        </p:nvSpPr>
        <p:spPr>
          <a:xfrm>
            <a:off x="5159006" y="3226092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>
            <a:hlinkClick r:id="rId7" action="ppaction://hlinksldjump"/>
          </p:cNvPr>
          <p:cNvSpPr/>
          <p:nvPr/>
        </p:nvSpPr>
        <p:spPr>
          <a:xfrm>
            <a:off x="5159006" y="2316090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>
            <a:hlinkClick r:id="rId8" action="ppaction://hlinksldjump"/>
          </p:cNvPr>
          <p:cNvSpPr/>
          <p:nvPr/>
        </p:nvSpPr>
        <p:spPr>
          <a:xfrm>
            <a:off x="5159006" y="1397292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>
            <a:hlinkClick r:id="rId9" action="ppaction://hlinksldjump"/>
          </p:cNvPr>
          <p:cNvSpPr/>
          <p:nvPr/>
        </p:nvSpPr>
        <p:spPr>
          <a:xfrm>
            <a:off x="6073406" y="3226092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>
            <a:hlinkClick r:id="rId10" action="ppaction://hlinksldjump"/>
          </p:cNvPr>
          <p:cNvSpPr/>
          <p:nvPr/>
        </p:nvSpPr>
        <p:spPr>
          <a:xfrm>
            <a:off x="6073406" y="2311692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>
            <a:hlinkClick r:id="rId11" action="ppaction://hlinksldjump"/>
          </p:cNvPr>
          <p:cNvSpPr/>
          <p:nvPr/>
        </p:nvSpPr>
        <p:spPr>
          <a:xfrm>
            <a:off x="6073406" y="1397292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>
            <a:hlinkClick r:id="rId12" action="ppaction://hlinksldjump"/>
          </p:cNvPr>
          <p:cNvSpPr/>
          <p:nvPr/>
        </p:nvSpPr>
        <p:spPr>
          <a:xfrm>
            <a:off x="6075672" y="482892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bdélník 14">
            <a:hlinkClick r:id="rId13" action="ppaction://hlinksldjump"/>
          </p:cNvPr>
          <p:cNvSpPr/>
          <p:nvPr/>
        </p:nvSpPr>
        <p:spPr>
          <a:xfrm>
            <a:off x="5161272" y="482892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bdélník 15">
            <a:hlinkClick r:id="rId14" action="ppaction://hlinksldjump"/>
          </p:cNvPr>
          <p:cNvSpPr/>
          <p:nvPr/>
        </p:nvSpPr>
        <p:spPr>
          <a:xfrm>
            <a:off x="4246872" y="482892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>
            <a:hlinkClick r:id="rId15" action="ppaction://hlinksldjump"/>
          </p:cNvPr>
          <p:cNvSpPr/>
          <p:nvPr/>
        </p:nvSpPr>
        <p:spPr>
          <a:xfrm>
            <a:off x="3325290" y="482892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>
            <a:hlinkClick r:id="rId16" action="ppaction://hlinksldjump"/>
          </p:cNvPr>
          <p:cNvSpPr/>
          <p:nvPr/>
        </p:nvSpPr>
        <p:spPr>
          <a:xfrm>
            <a:off x="2401967" y="484261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>
            <a:hlinkClick r:id="rId17" action="ppaction://hlinksldjump"/>
          </p:cNvPr>
          <p:cNvSpPr/>
          <p:nvPr/>
        </p:nvSpPr>
        <p:spPr>
          <a:xfrm>
            <a:off x="2410890" y="1398661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bdélník 19">
            <a:hlinkClick r:id="rId18" action="ppaction://hlinksldjump"/>
          </p:cNvPr>
          <p:cNvSpPr/>
          <p:nvPr/>
        </p:nvSpPr>
        <p:spPr>
          <a:xfrm>
            <a:off x="2410890" y="2313061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>
            <a:hlinkClick r:id="rId19" action="ppaction://hlinksldjump"/>
          </p:cNvPr>
          <p:cNvSpPr/>
          <p:nvPr/>
        </p:nvSpPr>
        <p:spPr>
          <a:xfrm>
            <a:off x="2410013" y="3230490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>
            <a:hlinkClick r:id="rId20" action="ppaction://hlinksldjump"/>
          </p:cNvPr>
          <p:cNvSpPr/>
          <p:nvPr/>
        </p:nvSpPr>
        <p:spPr>
          <a:xfrm>
            <a:off x="3320925" y="3230490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17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bdélník 22">
            <a:hlinkClick r:id="rId21" action="ppaction://hlinksldjump"/>
          </p:cNvPr>
          <p:cNvSpPr/>
          <p:nvPr/>
        </p:nvSpPr>
        <p:spPr>
          <a:xfrm>
            <a:off x="3324413" y="2313061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bdélník 23">
            <a:hlinkClick r:id="rId22" action="ppaction://hlinksldjump"/>
          </p:cNvPr>
          <p:cNvSpPr/>
          <p:nvPr/>
        </p:nvSpPr>
        <p:spPr>
          <a:xfrm>
            <a:off x="3325290" y="1397292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2858184"/>
              </p:ext>
            </p:extLst>
          </p:nvPr>
        </p:nvGraphicFramePr>
        <p:xfrm>
          <a:off x="1012903" y="4516398"/>
          <a:ext cx="3227656" cy="21216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0444"/>
                <a:gridCol w="702875"/>
                <a:gridCol w="624779"/>
                <a:gridCol w="624779"/>
                <a:gridCol w="624779"/>
              </a:tblGrid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530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3822285"/>
              </p:ext>
            </p:extLst>
          </p:nvPr>
        </p:nvGraphicFramePr>
        <p:xfrm>
          <a:off x="4932040" y="4509119"/>
          <a:ext cx="3402632" cy="20702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5705"/>
                <a:gridCol w="740980"/>
                <a:gridCol w="658649"/>
                <a:gridCol w="658649"/>
                <a:gridCol w="658649"/>
              </a:tblGrid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221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  <a:tr h="5193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</a:tr>
            </a:tbl>
          </a:graphicData>
        </a:graphic>
      </p:graphicFrame>
      <p:sp>
        <p:nvSpPr>
          <p:cNvPr id="28" name="TextovéPole 27"/>
          <p:cNvSpPr txBox="1"/>
          <p:nvPr/>
        </p:nvSpPr>
        <p:spPr>
          <a:xfrm>
            <a:off x="1163459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817703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525770" y="460489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3102630" y="4615879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1025" name="TextovéPole 1024"/>
          <p:cNvSpPr txBox="1"/>
          <p:nvPr/>
        </p:nvSpPr>
        <p:spPr>
          <a:xfrm>
            <a:off x="3757593" y="4596280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1027" name="TextovéPole 1026"/>
          <p:cNvSpPr txBox="1"/>
          <p:nvPr/>
        </p:nvSpPr>
        <p:spPr>
          <a:xfrm>
            <a:off x="1160197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1028" name="TextovéPole 1027"/>
          <p:cNvSpPr txBox="1"/>
          <p:nvPr/>
        </p:nvSpPr>
        <p:spPr>
          <a:xfrm>
            <a:off x="1817703" y="5097742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1029" name="TextovéPole 1028"/>
          <p:cNvSpPr txBox="1"/>
          <p:nvPr/>
        </p:nvSpPr>
        <p:spPr>
          <a:xfrm>
            <a:off x="2484438" y="5069215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1030" name="TextovéPole 1029"/>
          <p:cNvSpPr txBox="1"/>
          <p:nvPr/>
        </p:nvSpPr>
        <p:spPr>
          <a:xfrm>
            <a:off x="3154747" y="5099111"/>
            <a:ext cx="3145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1031" name="TextovéPole 1030"/>
          <p:cNvSpPr txBox="1"/>
          <p:nvPr/>
        </p:nvSpPr>
        <p:spPr>
          <a:xfrm>
            <a:off x="3716678" y="508162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sp>
        <p:nvSpPr>
          <p:cNvPr id="1032" name="TextovéPole 1031"/>
          <p:cNvSpPr txBox="1"/>
          <p:nvPr/>
        </p:nvSpPr>
        <p:spPr>
          <a:xfrm>
            <a:off x="108880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sp>
        <p:nvSpPr>
          <p:cNvPr id="1033" name="TextovéPole 1032"/>
          <p:cNvSpPr txBox="1"/>
          <p:nvPr/>
        </p:nvSpPr>
        <p:spPr>
          <a:xfrm>
            <a:off x="1769840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1034" name="TextovéPole 1033"/>
          <p:cNvSpPr txBox="1"/>
          <p:nvPr/>
        </p:nvSpPr>
        <p:spPr>
          <a:xfrm>
            <a:off x="2458904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  <p:sp>
        <p:nvSpPr>
          <p:cNvPr id="1035" name="TextovéPole 1034"/>
          <p:cNvSpPr txBox="1"/>
          <p:nvPr/>
        </p:nvSpPr>
        <p:spPr>
          <a:xfrm>
            <a:off x="3089826" y="5673654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14</a:t>
            </a:r>
            <a:endParaRPr lang="cs-CZ" sz="2000" b="1" dirty="0"/>
          </a:p>
        </p:txBody>
      </p:sp>
      <p:sp>
        <p:nvSpPr>
          <p:cNvPr id="1036" name="TextovéPole 1035"/>
          <p:cNvSpPr txBox="1"/>
          <p:nvPr/>
        </p:nvSpPr>
        <p:spPr>
          <a:xfrm>
            <a:off x="3719387" y="5648052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15</a:t>
            </a:r>
            <a:endParaRPr lang="cs-CZ" sz="2000" b="1" dirty="0"/>
          </a:p>
        </p:txBody>
      </p:sp>
      <p:sp>
        <p:nvSpPr>
          <p:cNvPr id="1037" name="TextovéPole 1036"/>
          <p:cNvSpPr txBox="1"/>
          <p:nvPr/>
        </p:nvSpPr>
        <p:spPr>
          <a:xfrm>
            <a:off x="1800986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1038" name="TextovéPole 1037"/>
          <p:cNvSpPr txBox="1"/>
          <p:nvPr/>
        </p:nvSpPr>
        <p:spPr>
          <a:xfrm>
            <a:off x="1098538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16</a:t>
            </a:r>
            <a:endParaRPr lang="cs-CZ" sz="2000" b="1" dirty="0"/>
          </a:p>
        </p:txBody>
      </p:sp>
      <p:sp>
        <p:nvSpPr>
          <p:cNvPr id="1039" name="TextovéPole 1038"/>
          <p:cNvSpPr txBox="1"/>
          <p:nvPr/>
        </p:nvSpPr>
        <p:spPr>
          <a:xfrm>
            <a:off x="2414815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18</a:t>
            </a:r>
            <a:endParaRPr lang="cs-CZ" sz="2000" b="1" dirty="0"/>
          </a:p>
        </p:txBody>
      </p:sp>
      <p:sp>
        <p:nvSpPr>
          <p:cNvPr id="1040" name="TextovéPole 1039"/>
          <p:cNvSpPr txBox="1"/>
          <p:nvPr/>
        </p:nvSpPr>
        <p:spPr>
          <a:xfrm>
            <a:off x="3037709" y="6145638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19</a:t>
            </a:r>
            <a:endParaRPr lang="cs-CZ" sz="2000" b="1" dirty="0"/>
          </a:p>
        </p:txBody>
      </p:sp>
      <p:sp>
        <p:nvSpPr>
          <p:cNvPr id="1041" name="TextovéPole 1040"/>
          <p:cNvSpPr txBox="1"/>
          <p:nvPr/>
        </p:nvSpPr>
        <p:spPr>
          <a:xfrm>
            <a:off x="3712029" y="6165527"/>
            <a:ext cx="44435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20</a:t>
            </a:r>
            <a:endParaRPr lang="cs-CZ" sz="2000" b="1" dirty="0"/>
          </a:p>
        </p:txBody>
      </p:sp>
      <p:sp>
        <p:nvSpPr>
          <p:cNvPr id="1042" name="TextovéPole 1041"/>
          <p:cNvSpPr txBox="1"/>
          <p:nvPr/>
        </p:nvSpPr>
        <p:spPr>
          <a:xfrm>
            <a:off x="5101242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1043" name="TextovéPole 1042"/>
          <p:cNvSpPr txBox="1"/>
          <p:nvPr/>
        </p:nvSpPr>
        <p:spPr>
          <a:xfrm>
            <a:off x="5853970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1044" name="TextovéPole 1043"/>
          <p:cNvSpPr txBox="1"/>
          <p:nvPr/>
        </p:nvSpPr>
        <p:spPr>
          <a:xfrm>
            <a:off x="6566531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1045" name="TextovéPole 1044"/>
          <p:cNvSpPr txBox="1"/>
          <p:nvPr/>
        </p:nvSpPr>
        <p:spPr>
          <a:xfrm>
            <a:off x="7169468" y="4596280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1046" name="TextovéPole 1045"/>
          <p:cNvSpPr txBox="1"/>
          <p:nvPr/>
        </p:nvSpPr>
        <p:spPr>
          <a:xfrm>
            <a:off x="7851458" y="4553404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1047" name="TextovéPole 1046"/>
          <p:cNvSpPr txBox="1"/>
          <p:nvPr/>
        </p:nvSpPr>
        <p:spPr>
          <a:xfrm>
            <a:off x="5133409" y="5056458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1048" name="TextovéPole 1047"/>
          <p:cNvSpPr txBox="1"/>
          <p:nvPr/>
        </p:nvSpPr>
        <p:spPr>
          <a:xfrm>
            <a:off x="5853970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1049" name="TextovéPole 1048"/>
          <p:cNvSpPr txBox="1"/>
          <p:nvPr/>
        </p:nvSpPr>
        <p:spPr>
          <a:xfrm>
            <a:off x="6523949" y="5069215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1050" name="TextovéPole 1049"/>
          <p:cNvSpPr txBox="1"/>
          <p:nvPr/>
        </p:nvSpPr>
        <p:spPr>
          <a:xfrm>
            <a:off x="7209818" y="5099111"/>
            <a:ext cx="31451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1051" name="TextovéPole 1050"/>
          <p:cNvSpPr txBox="1"/>
          <p:nvPr/>
        </p:nvSpPr>
        <p:spPr>
          <a:xfrm>
            <a:off x="7786537" y="5071590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sp>
        <p:nvSpPr>
          <p:cNvPr id="1052" name="TextovéPole 1051"/>
          <p:cNvSpPr txBox="1"/>
          <p:nvPr/>
        </p:nvSpPr>
        <p:spPr>
          <a:xfrm>
            <a:off x="505871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sp>
        <p:nvSpPr>
          <p:cNvPr id="1053" name="TextovéPole 1052"/>
          <p:cNvSpPr txBox="1"/>
          <p:nvPr/>
        </p:nvSpPr>
        <p:spPr>
          <a:xfrm>
            <a:off x="57241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1054" name="TextovéPole 1053"/>
          <p:cNvSpPr txBox="1"/>
          <p:nvPr/>
        </p:nvSpPr>
        <p:spPr>
          <a:xfrm>
            <a:off x="6459028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  <p:sp>
        <p:nvSpPr>
          <p:cNvPr id="1055" name="TextovéPole 1054"/>
          <p:cNvSpPr txBox="1"/>
          <p:nvPr/>
        </p:nvSpPr>
        <p:spPr>
          <a:xfrm>
            <a:off x="7098024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14</a:t>
            </a:r>
            <a:endParaRPr lang="cs-CZ" sz="2000" b="1" dirty="0"/>
          </a:p>
        </p:txBody>
      </p:sp>
      <p:sp>
        <p:nvSpPr>
          <p:cNvPr id="1056" name="TextovéPole 1055"/>
          <p:cNvSpPr txBox="1"/>
          <p:nvPr/>
        </p:nvSpPr>
        <p:spPr>
          <a:xfrm>
            <a:off x="7786537" y="564805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15</a:t>
            </a:r>
            <a:endParaRPr lang="cs-CZ" sz="2000" b="1" dirty="0"/>
          </a:p>
        </p:txBody>
      </p:sp>
      <p:sp>
        <p:nvSpPr>
          <p:cNvPr id="1057" name="TextovéPole 1056"/>
          <p:cNvSpPr txBox="1"/>
          <p:nvPr/>
        </p:nvSpPr>
        <p:spPr>
          <a:xfrm>
            <a:off x="5037610" y="6128332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16</a:t>
            </a:r>
            <a:endParaRPr lang="cs-CZ" sz="2000" b="1" dirty="0"/>
          </a:p>
        </p:txBody>
      </p:sp>
      <p:sp>
        <p:nvSpPr>
          <p:cNvPr id="1058" name="TextovéPole 1057"/>
          <p:cNvSpPr txBox="1"/>
          <p:nvPr/>
        </p:nvSpPr>
        <p:spPr>
          <a:xfrm>
            <a:off x="5789049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1059" name="TextovéPole 1058"/>
          <p:cNvSpPr txBox="1"/>
          <p:nvPr/>
        </p:nvSpPr>
        <p:spPr>
          <a:xfrm>
            <a:off x="6459028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18</a:t>
            </a:r>
            <a:endParaRPr lang="cs-CZ" sz="2000" b="1" dirty="0"/>
          </a:p>
        </p:txBody>
      </p:sp>
      <p:sp>
        <p:nvSpPr>
          <p:cNvPr id="1060" name="TextovéPole 1059"/>
          <p:cNvSpPr txBox="1"/>
          <p:nvPr/>
        </p:nvSpPr>
        <p:spPr>
          <a:xfrm>
            <a:off x="7144897" y="6126963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19</a:t>
            </a:r>
            <a:endParaRPr lang="cs-CZ" sz="2000" b="1" dirty="0"/>
          </a:p>
        </p:txBody>
      </p:sp>
      <p:sp>
        <p:nvSpPr>
          <p:cNvPr id="1061" name="TextovéPole 1060"/>
          <p:cNvSpPr txBox="1"/>
          <p:nvPr/>
        </p:nvSpPr>
        <p:spPr>
          <a:xfrm>
            <a:off x="7786537" y="6145638"/>
            <a:ext cx="444352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20</a:t>
            </a:r>
            <a:endParaRPr lang="cs-CZ" sz="2000" b="1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EE273-8B52-4340-A189-7026A02ABF5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059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1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9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10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5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10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7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10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8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1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1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1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1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3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1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5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1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6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1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7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1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8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1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>
                      <p:stCondLst>
                        <p:cond delay="0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9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1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>
                      <p:stCondLst>
                        <p:cond delay="0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0"/>
                  </p:tgtEl>
                </p:cond>
              </p:nextCondLst>
            </p:seq>
            <p:seq concurrent="1" nextAc="seek">
              <p:cTn id="297" restart="whenNotActive" fill="hold" evtFilter="cancelBubble" nodeType="interactiveSeq">
                <p:stCondLst>
                  <p:cond evt="onClick" delay="0">
                    <p:tgtEl>
                      <p:spTgt spid="1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8" fill="hold">
                      <p:stCondLst>
                        <p:cond delay="0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1" presetClass="exit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1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8" grpId="0" animBg="1"/>
      <p:bldP spid="30" grpId="0" animBg="1"/>
      <p:bldP spid="31" grpId="0" animBg="1"/>
      <p:bldP spid="1024" grpId="0" animBg="1"/>
      <p:bldP spid="1025" grpId="0" animBg="1"/>
      <p:bldP spid="1027" grpId="0" animBg="1"/>
      <p:bldP spid="1028" grpId="0" animBg="1"/>
      <p:bldP spid="1029" grpId="0" animBg="1"/>
      <p:bldP spid="1030" grpId="0" animBg="1"/>
      <p:bldP spid="1031" grpId="0" animBg="1"/>
      <p:bldP spid="1032" grpId="0" animBg="1"/>
      <p:bldP spid="1033" grpId="0" animBg="1"/>
      <p:bldP spid="1034" grpId="0" animBg="1"/>
      <p:bldP spid="1035" grpId="0" animBg="1"/>
      <p:bldP spid="1036" grpId="0" animBg="1"/>
      <p:bldP spid="1037" grpId="0" animBg="1"/>
      <p:bldP spid="1038" grpId="0" animBg="1"/>
      <p:bldP spid="1039" grpId="0" animBg="1"/>
      <p:bldP spid="1040" grpId="0" animBg="1"/>
      <p:bldP spid="1041" grpId="0" animBg="1"/>
      <p:bldP spid="1042" grpId="0" animBg="1"/>
      <p:bldP spid="1043" grpId="0" animBg="1"/>
      <p:bldP spid="1044" grpId="0" animBg="1"/>
      <p:bldP spid="1045" grpId="0" animBg="1"/>
      <p:bldP spid="1046" grpId="0" animBg="1"/>
      <p:bldP spid="1047" grpId="0" animBg="1"/>
      <p:bldP spid="1048" grpId="0" animBg="1"/>
      <p:bldP spid="1049" grpId="0" animBg="1"/>
      <p:bldP spid="1050" grpId="0" animBg="1"/>
      <p:bldP spid="1051" grpId="0" animBg="1"/>
      <p:bldP spid="1052" grpId="0" animBg="1"/>
      <p:bldP spid="1053" grpId="0" animBg="1"/>
      <p:bldP spid="1054" grpId="0" animBg="1"/>
      <p:bldP spid="1055" grpId="0" animBg="1"/>
      <p:bldP spid="1056" grpId="0" animBg="1"/>
      <p:bldP spid="1057" grpId="0" animBg="1"/>
      <p:bldP spid="1058" grpId="0" animBg="1"/>
      <p:bldP spid="1059" grpId="0" animBg="1"/>
      <p:bldP spid="1060" grpId="0" animBg="1"/>
      <p:bldP spid="106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1556792"/>
            <a:ext cx="2592288" cy="76944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0 . </a:t>
            </a:r>
            <a:r>
              <a:rPr lang="cs-CZ" sz="4400" b="1" dirty="0">
                <a:solidFill>
                  <a:schemeClr val="tx1"/>
                </a:solidFill>
              </a:rPr>
              <a:t>9</a:t>
            </a:r>
            <a:r>
              <a:rPr lang="cs-CZ" sz="4400" b="1" dirty="0" smtClean="0">
                <a:solidFill>
                  <a:schemeClr val="tx1"/>
                </a:solidFill>
              </a:rPr>
              <a:t>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475656" y="3645024"/>
            <a:ext cx="1296144" cy="576064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5" action="ppaction://hlinksldjump"/>
          </p:cNvPr>
          <p:cNvSpPr/>
          <p:nvPr/>
        </p:nvSpPr>
        <p:spPr>
          <a:xfrm>
            <a:off x="3641081" y="3645024"/>
            <a:ext cx="1296144" cy="576064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5796136" y="3661792"/>
            <a:ext cx="1296144" cy="576064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872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47864" y="1916832"/>
            <a:ext cx="2232248" cy="76944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>
                <a:solidFill>
                  <a:schemeClr val="tx1"/>
                </a:solidFill>
              </a:rPr>
              <a:t>1 . </a:t>
            </a:r>
            <a:r>
              <a:rPr lang="cs-CZ" dirty="0" smtClean="0">
                <a:solidFill>
                  <a:schemeClr val="tx1"/>
                </a:solidFill>
              </a:rPr>
              <a:t>9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1907704" y="3573016"/>
            <a:ext cx="1440160" cy="576064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3743908" y="3573744"/>
            <a:ext cx="1440160" cy="576064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5508104" y="3573744"/>
            <a:ext cx="1440160" cy="576064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354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11860" y="1988840"/>
            <a:ext cx="2448272" cy="76944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>
                <a:solidFill>
                  <a:schemeClr val="tx1"/>
                </a:solidFill>
              </a:rPr>
              <a:t>2 . </a:t>
            </a:r>
            <a:r>
              <a:rPr lang="cs-CZ" dirty="0" smtClean="0">
                <a:solidFill>
                  <a:schemeClr val="tx1"/>
                </a:solidFill>
              </a:rPr>
              <a:t>9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1547664" y="3717032"/>
            <a:ext cx="1728192" cy="648072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3671900" y="3717032"/>
            <a:ext cx="1728192" cy="648072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5" action="ppaction://hlinksldjump"/>
          </p:cNvPr>
          <p:cNvSpPr/>
          <p:nvPr/>
        </p:nvSpPr>
        <p:spPr>
          <a:xfrm>
            <a:off x="5746244" y="3717032"/>
            <a:ext cx="1728192" cy="648072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432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75856" y="2060848"/>
            <a:ext cx="2304256" cy="76944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>
                <a:solidFill>
                  <a:schemeClr val="tx1"/>
                </a:solidFill>
              </a:rPr>
              <a:t>3 . </a:t>
            </a:r>
            <a:r>
              <a:rPr lang="cs-CZ" dirty="0" smtClean="0">
                <a:solidFill>
                  <a:schemeClr val="tx1"/>
                </a:solidFill>
              </a:rPr>
              <a:t>9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27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5" action="ppaction://hlinksldjump"/>
          </p:cNvPr>
          <p:cNvSpPr/>
          <p:nvPr/>
        </p:nvSpPr>
        <p:spPr>
          <a:xfrm>
            <a:off x="563056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06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03848" y="2132856"/>
            <a:ext cx="2232248" cy="76944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>
                <a:solidFill>
                  <a:schemeClr val="tx1"/>
                </a:solidFill>
              </a:rPr>
              <a:t>4 . </a:t>
            </a:r>
            <a:r>
              <a:rPr lang="cs-CZ" dirty="0" smtClean="0">
                <a:solidFill>
                  <a:schemeClr val="tx1"/>
                </a:solidFill>
              </a:rPr>
              <a:t>9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1594472" y="3789040"/>
            <a:ext cx="1584176" cy="648072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3610696" y="3789040"/>
            <a:ext cx="1584176" cy="648072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5626920" y="3789040"/>
            <a:ext cx="1584176" cy="648072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27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8500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31840" y="1628800"/>
            <a:ext cx="2232248" cy="76944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>
                <a:solidFill>
                  <a:schemeClr val="tx1"/>
                </a:solidFill>
              </a:rPr>
              <a:t>5 . </a:t>
            </a:r>
            <a:r>
              <a:rPr lang="cs-CZ" dirty="0" smtClean="0">
                <a:solidFill>
                  <a:schemeClr val="tx1"/>
                </a:solidFill>
              </a:rPr>
              <a:t>9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45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>
            <a:hlinkClick r:id="rId5" action="ppaction://hlinksldjump"/>
          </p:cNvPr>
          <p:cNvSpPr/>
          <p:nvPr/>
        </p:nvSpPr>
        <p:spPr>
          <a:xfrm>
            <a:off x="3491880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>
            <a:hlinkClick r:id="rId5" action="ppaction://hlinksldjump"/>
          </p:cNvPr>
          <p:cNvSpPr/>
          <p:nvPr/>
        </p:nvSpPr>
        <p:spPr>
          <a:xfrm>
            <a:off x="5551658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925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36618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45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80154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5715436" y="3559971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54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95156" y="1772815"/>
            <a:ext cx="2520280" cy="76944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>
                <a:solidFill>
                  <a:schemeClr val="tx1"/>
                </a:solidFill>
              </a:rPr>
              <a:t>6 . </a:t>
            </a:r>
            <a:r>
              <a:rPr lang="cs-CZ" dirty="0" smtClean="0">
                <a:solidFill>
                  <a:schemeClr val="tx1"/>
                </a:solidFill>
              </a:rPr>
              <a:t>9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108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49369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35896" y="3549369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  <a:r>
              <a:rPr lang="cs-CZ" sz="4400" b="1" dirty="0" smtClean="0">
                <a:solidFill>
                  <a:schemeClr val="tx1"/>
                </a:solidFill>
              </a:rPr>
              <a:t>6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5724128" y="3549369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63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69283" y="1916832"/>
            <a:ext cx="1917402" cy="76944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>
                <a:solidFill>
                  <a:schemeClr val="tx1"/>
                </a:solidFill>
              </a:rPr>
              <a:t>7 . </a:t>
            </a:r>
            <a:r>
              <a:rPr lang="cs-CZ" dirty="0" smtClean="0">
                <a:solidFill>
                  <a:schemeClr val="tx1"/>
                </a:solidFill>
              </a:rPr>
              <a:t>9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742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48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5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72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24128" y="3565279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64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700808"/>
            <a:ext cx="2070270" cy="76944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>
                <a:solidFill>
                  <a:schemeClr val="tx1"/>
                </a:solidFill>
              </a:rPr>
              <a:t>8 . </a:t>
            </a:r>
            <a:r>
              <a:rPr lang="cs-CZ" dirty="0" smtClean="0">
                <a:solidFill>
                  <a:schemeClr val="tx1"/>
                </a:solidFill>
              </a:rPr>
              <a:t>9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342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63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635896" y="3574683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72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5652120" y="3589784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81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700808"/>
            <a:ext cx="2133425" cy="76944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>
                <a:solidFill>
                  <a:schemeClr val="tx1"/>
                </a:solidFill>
              </a:rPr>
              <a:t>9 . </a:t>
            </a:r>
            <a:r>
              <a:rPr lang="cs-CZ" dirty="0" smtClean="0">
                <a:solidFill>
                  <a:schemeClr val="tx1"/>
                </a:solidFill>
              </a:rPr>
              <a:t>9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553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635" y="332656"/>
            <a:ext cx="7992888" cy="6048672"/>
          </a:xfrm>
          <a:prstGeom prst="rect">
            <a:avLst/>
          </a:prstGeom>
          <a:noFill/>
          <a:extLst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43755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80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767991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70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5724128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  <a:r>
              <a:rPr lang="cs-CZ" sz="4400" b="1" dirty="0" smtClean="0">
                <a:solidFill>
                  <a:schemeClr val="tx1"/>
                </a:solidFill>
              </a:rPr>
              <a:t>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92923" y="1763057"/>
            <a:ext cx="2312097" cy="76944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>
                <a:solidFill>
                  <a:schemeClr val="tx1"/>
                </a:solidFill>
              </a:rPr>
              <a:t>10 . </a:t>
            </a:r>
            <a:r>
              <a:rPr lang="cs-CZ" dirty="0" smtClean="0">
                <a:solidFill>
                  <a:schemeClr val="tx1"/>
                </a:solidFill>
              </a:rPr>
              <a:t>9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944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4" name="Zaoblený obdélník 3">
            <a:hlinkClick r:id="rId5" action="ppaction://hlinksldjump"/>
          </p:cNvPr>
          <p:cNvSpPr/>
          <p:nvPr/>
        </p:nvSpPr>
        <p:spPr>
          <a:xfrm>
            <a:off x="3715746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583998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10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844824"/>
            <a:ext cx="2278497" cy="769441"/>
          </a:xfrm>
          <a:prstGeom prst="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81 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9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065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4" name="Zaoblený obdélník 3">
            <a:hlinkClick r:id="rId5" action="ppaction://hlinksldjump"/>
          </p:cNvPr>
          <p:cNvSpPr/>
          <p:nvPr/>
        </p:nvSpPr>
        <p:spPr>
          <a:xfrm>
            <a:off x="3713125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29349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57598" y="1916832"/>
            <a:ext cx="2350506" cy="76944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72 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9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1619672" y="3573016"/>
            <a:ext cx="1615155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488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35020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4" name="Zaoblený obdélník 3">
            <a:hlinkClick r:id="rId5" action="ppaction://hlinksldjump"/>
          </p:cNvPr>
          <p:cNvSpPr/>
          <p:nvPr/>
        </p:nvSpPr>
        <p:spPr>
          <a:xfrm>
            <a:off x="3723029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88349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60743" y="1844824"/>
            <a:ext cx="2350506" cy="76944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63 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9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266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4" name="Zaoblený obdélník 3">
            <a:hlinkClick r:id="rId5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8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5868144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96747" y="1844823"/>
            <a:ext cx="2278498" cy="76944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54 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9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489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50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" name="Zaoblený obdélník 3">
            <a:hlinkClick r:id="rId5" action="ppaction://hlinksldjump"/>
          </p:cNvPr>
          <p:cNvSpPr/>
          <p:nvPr/>
        </p:nvSpPr>
        <p:spPr>
          <a:xfrm>
            <a:off x="3743908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817694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5856" y="1844824"/>
            <a:ext cx="2314502" cy="76944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45 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9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299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7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5" action="ppaction://hlinksldjump"/>
          </p:cNvPr>
          <p:cNvSpPr/>
          <p:nvPr/>
        </p:nvSpPr>
        <p:spPr>
          <a:xfrm>
            <a:off x="3635896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724128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52731" y="1844824"/>
            <a:ext cx="2350505" cy="76944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36 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9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8532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" name="Zaoblený obdélník 3">
            <a:hlinkClick r:id="rId5" action="ppaction://hlinksldjump"/>
          </p:cNvPr>
          <p:cNvSpPr/>
          <p:nvPr/>
        </p:nvSpPr>
        <p:spPr>
          <a:xfrm>
            <a:off x="377991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6012160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72274" y="1844824"/>
            <a:ext cx="2207838" cy="76944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27 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9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523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3563888" y="3573016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3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>
            <a:hlinkClick r:id="rId5" action="ppaction://hlinksldjump"/>
          </p:cNvPr>
          <p:cNvSpPr/>
          <p:nvPr/>
        </p:nvSpPr>
        <p:spPr>
          <a:xfrm>
            <a:off x="5508104" y="3559971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03848" y="1772816"/>
            <a:ext cx="2207838" cy="76944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18 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9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258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:\Documents and Settings\Administrator\Local Settings\Temporary Internet Files\Content.IE5\0N7XGQDS\MC90044505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92888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1619672" y="3501008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81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>
            <a:hlinkClick r:id="rId5" action="ppaction://hlinksldjump"/>
          </p:cNvPr>
          <p:cNvSpPr/>
          <p:nvPr/>
        </p:nvSpPr>
        <p:spPr>
          <a:xfrm>
            <a:off x="3743908" y="3501008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5940152" y="3501008"/>
            <a:ext cx="1584176" cy="576064"/>
          </a:xfrm>
          <a:prstGeom prst="roundRect">
            <a:avLst/>
          </a:prstGeom>
          <a:ln w="38100"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450079" y="1844824"/>
            <a:ext cx="2171834" cy="76944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400" b="1"/>
            </a:lvl1pPr>
          </a:lstStyle>
          <a:p>
            <a:r>
              <a:rPr lang="cs-CZ" dirty="0">
                <a:solidFill>
                  <a:schemeClr val="tx1"/>
                </a:solidFill>
              </a:rPr>
              <a:t>9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: 9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2. a 3.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7198B8-6D6B-4BA0-BF7C-25E899DEEB99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220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2. a 3.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1251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623</Words>
  <Application>Microsoft Office PowerPoint</Application>
  <PresentationFormat>Předvádění na obrazovce (4:3)</PresentationFormat>
  <Paragraphs>250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</dc:creator>
  <cp:lastModifiedBy>AS</cp:lastModifiedBy>
  <cp:revision>5</cp:revision>
  <dcterms:created xsi:type="dcterms:W3CDTF">2012-04-17T17:19:45Z</dcterms:created>
  <dcterms:modified xsi:type="dcterms:W3CDTF">2012-05-10T18:47:45Z</dcterms:modified>
</cp:coreProperties>
</file>