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VY_32_INOVACE_M_17_Hra 14 – násobení ,dělení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13 – násobení a dělení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B319DE-ADAF-43A0-A526-35016A616F65}" type="presOf" srcId="{4C35D32F-0EAB-4CD7-82EE-45574DC2A586}" destId="{8BEBB6EC-1DAA-4CAC-8A25-BC0FCBD5DBD5}" srcOrd="0" destOrd="0" presId="urn:microsoft.com/office/officeart/2005/8/layout/target3"/>
    <dgm:cxn modelId="{785EF935-6A28-483E-B6F9-B1887B9D1AD3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DB2925-A1A9-4758-BAE4-FD6FCD53183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90E426-529C-40AA-8A8A-CAE0C688325F}" type="presOf" srcId="{D1D4F407-5343-4D3F-B5B9-D407B03CAEB4}" destId="{AED2198E-93D5-4001-81B4-73124B309672}" srcOrd="1" destOrd="0" presId="urn:microsoft.com/office/officeart/2005/8/layout/target3"/>
    <dgm:cxn modelId="{8A4BCF25-5059-4A13-B0D0-4A4C38B6B928}" type="presOf" srcId="{757F3AB3-0718-4624-B441-E567A8F0AB56}" destId="{333A1088-737F-45CB-B68E-254E46348037}" srcOrd="0" destOrd="0" presId="urn:microsoft.com/office/officeart/2005/8/layout/target3"/>
    <dgm:cxn modelId="{7327D664-A579-4791-90F2-7C109E64E23F}" type="presOf" srcId="{D8197B8C-B260-4A16-BDF4-0947B075E274}" destId="{25B08C86-7E15-44DC-BE7F-FFB55DD49D12}" srcOrd="0" destOrd="0" presId="urn:microsoft.com/office/officeart/2005/8/layout/target3"/>
    <dgm:cxn modelId="{5A92EBF9-6418-42D2-9912-DE10DF34F560}" type="presOf" srcId="{D1B46980-6531-4606-95E6-44980827E919}" destId="{2BE915AB-18AA-4053-B92C-3BFC9ED204BB}" srcOrd="1" destOrd="0" presId="urn:microsoft.com/office/officeart/2005/8/layout/target3"/>
    <dgm:cxn modelId="{AEA1BD57-A79B-4C0D-8C41-887243967450}" type="presOf" srcId="{D1D4F407-5343-4D3F-B5B9-D407B03CAEB4}" destId="{D005CE8C-CC26-4C3E-AC11-E15060ECD759}" srcOrd="0" destOrd="0" presId="urn:microsoft.com/office/officeart/2005/8/layout/target3"/>
    <dgm:cxn modelId="{14309EBF-A07A-4AFE-B560-5082D4681968}" type="presOf" srcId="{B651F6E3-6281-48DB-9319-2AEAFDAE7572}" destId="{619D679B-A015-4ECF-8348-D1034C574F40}" srcOrd="0" destOrd="0" presId="urn:microsoft.com/office/officeart/2005/8/layout/target3"/>
    <dgm:cxn modelId="{B3F8CB17-825D-478A-8B59-75E204C859FD}" type="presOf" srcId="{B651F6E3-6281-48DB-9319-2AEAFDAE7572}" destId="{6BB5E863-4638-4E1D-BFDE-399D028AC4ED}" srcOrd="1" destOrd="0" presId="urn:microsoft.com/office/officeart/2005/8/layout/target3"/>
    <dgm:cxn modelId="{2C3B6C1B-F94A-4DA1-838F-04C84103785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896B4F-EC97-4CAE-A080-26D44EE63C80}" type="presParOf" srcId="{333A1088-737F-45CB-B68E-254E46348037}" destId="{F5ABB229-8D3B-4694-996A-96F23CF14429}" srcOrd="0" destOrd="0" presId="urn:microsoft.com/office/officeart/2005/8/layout/target3"/>
    <dgm:cxn modelId="{9160B6AE-C62D-479A-AB14-C33BCA7B1457}" type="presParOf" srcId="{333A1088-737F-45CB-B68E-254E46348037}" destId="{F41139FD-01EE-4571-8B17-4FB00FC51163}" srcOrd="1" destOrd="0" presId="urn:microsoft.com/office/officeart/2005/8/layout/target3"/>
    <dgm:cxn modelId="{C1E22862-DB28-4407-9DBC-91B9BE42B3A3}" type="presParOf" srcId="{333A1088-737F-45CB-B68E-254E46348037}" destId="{D005CE8C-CC26-4C3E-AC11-E15060ECD759}" srcOrd="2" destOrd="0" presId="urn:microsoft.com/office/officeart/2005/8/layout/target3"/>
    <dgm:cxn modelId="{9E469C92-22CD-46A0-A4AB-31F3C376E068}" type="presParOf" srcId="{333A1088-737F-45CB-B68E-254E46348037}" destId="{2C702D82-9B77-49B7-9568-BB8EB47C3372}" srcOrd="3" destOrd="0" presId="urn:microsoft.com/office/officeart/2005/8/layout/target3"/>
    <dgm:cxn modelId="{3736DB0B-D55D-486B-B69C-7AAB6213BE60}" type="presParOf" srcId="{333A1088-737F-45CB-B68E-254E46348037}" destId="{A52A0455-90FF-4808-ABD0-F02540D31D5A}" srcOrd="4" destOrd="0" presId="urn:microsoft.com/office/officeart/2005/8/layout/target3"/>
    <dgm:cxn modelId="{068D1A07-2DD3-48A0-81EB-17923EE389CF}" type="presParOf" srcId="{333A1088-737F-45CB-B68E-254E46348037}" destId="{6140AFEC-043D-4C43-A2F9-D0F5331DF3A3}" srcOrd="5" destOrd="0" presId="urn:microsoft.com/office/officeart/2005/8/layout/target3"/>
    <dgm:cxn modelId="{CB726F4A-6188-4C35-93C4-D24CDD230F13}" type="presParOf" srcId="{333A1088-737F-45CB-B68E-254E46348037}" destId="{9358AC05-5D7D-4327-9F80-1AD486AEA664}" srcOrd="6" destOrd="0" presId="urn:microsoft.com/office/officeart/2005/8/layout/target3"/>
    <dgm:cxn modelId="{7CF602D6-0E85-41AE-9164-09931B6F78C7}" type="presParOf" srcId="{333A1088-737F-45CB-B68E-254E46348037}" destId="{313FC574-E1CD-4FB4-B054-0B805CE0447D}" srcOrd="7" destOrd="0" presId="urn:microsoft.com/office/officeart/2005/8/layout/target3"/>
    <dgm:cxn modelId="{6B02DCDD-DE81-42A0-8161-81077E52D1A1}" type="presParOf" srcId="{333A1088-737F-45CB-B68E-254E46348037}" destId="{619D679B-A015-4ECF-8348-D1034C574F40}" srcOrd="8" destOrd="0" presId="urn:microsoft.com/office/officeart/2005/8/layout/target3"/>
    <dgm:cxn modelId="{9760A307-9115-4FA2-A893-7CE2B50B52E5}" type="presParOf" srcId="{333A1088-737F-45CB-B68E-254E46348037}" destId="{322283A8-4A27-4CDA-BAE3-F381106A9174}" srcOrd="9" destOrd="0" presId="urn:microsoft.com/office/officeart/2005/8/layout/target3"/>
    <dgm:cxn modelId="{419D10F3-E365-4638-BA1A-AE37D29D6AF1}" type="presParOf" srcId="{333A1088-737F-45CB-B68E-254E46348037}" destId="{FFC9F71D-1B4F-4AD9-A4A6-86ADEFC8AF5C}" srcOrd="10" destOrd="0" presId="urn:microsoft.com/office/officeart/2005/8/layout/target3"/>
    <dgm:cxn modelId="{7C9DF39D-155B-4BA6-9AB9-BFE03A3196E1}" type="presParOf" srcId="{333A1088-737F-45CB-B68E-254E46348037}" destId="{25B08C86-7E15-44DC-BE7F-FFB55DD49D12}" srcOrd="11" destOrd="0" presId="urn:microsoft.com/office/officeart/2005/8/layout/target3"/>
    <dgm:cxn modelId="{D7D4AB85-1C94-430F-91B5-1CE1C0BED1CF}" type="presParOf" srcId="{333A1088-737F-45CB-B68E-254E46348037}" destId="{76644BE8-9D7C-4C09-B250-3D10AF48CBB7}" srcOrd="12" destOrd="0" presId="urn:microsoft.com/office/officeart/2005/8/layout/target3"/>
    <dgm:cxn modelId="{0CEF7D3E-55B2-4C93-9A08-00958A9A01D4}" type="presParOf" srcId="{333A1088-737F-45CB-B68E-254E46348037}" destId="{EE85B701-7295-41C0-BA7A-34D3756A2AE6}" srcOrd="13" destOrd="0" presId="urn:microsoft.com/office/officeart/2005/8/layout/target3"/>
    <dgm:cxn modelId="{E139CE9D-EDAE-4C03-BA11-C047A7AD8BBD}" type="presParOf" srcId="{333A1088-737F-45CB-B68E-254E46348037}" destId="{8BEBB6EC-1DAA-4CAC-8A25-BC0FCBD5DBD5}" srcOrd="14" destOrd="0" presId="urn:microsoft.com/office/officeart/2005/8/layout/target3"/>
    <dgm:cxn modelId="{2E523C06-A3E7-4404-8FFE-85F6E4D539C7}" type="presParOf" srcId="{333A1088-737F-45CB-B68E-254E46348037}" destId="{AED2198E-93D5-4001-81B4-73124B309672}" srcOrd="15" destOrd="0" presId="urn:microsoft.com/office/officeart/2005/8/layout/target3"/>
    <dgm:cxn modelId="{1E82E6EC-E172-4AE4-99AD-6F0C3ABA5388}" type="presParOf" srcId="{333A1088-737F-45CB-B68E-254E46348037}" destId="{2BE915AB-18AA-4053-B92C-3BFC9ED204BB}" srcOrd="16" destOrd="0" presId="urn:microsoft.com/office/officeart/2005/8/layout/target3"/>
    <dgm:cxn modelId="{9E3F1C67-0D26-4B5C-A84D-8671BD37C2FE}" type="presParOf" srcId="{333A1088-737F-45CB-B68E-254E46348037}" destId="{6BB5E863-4638-4E1D-BFDE-399D028AC4ED}" srcOrd="17" destOrd="0" presId="urn:microsoft.com/office/officeart/2005/8/layout/target3"/>
    <dgm:cxn modelId="{1E32C746-E0CD-4DEE-AF70-09D36E1EB441}" type="presParOf" srcId="{333A1088-737F-45CB-B68E-254E46348037}" destId="{5A5FFA88-C948-4069-8E93-59FA12366E83}" srcOrd="18" destOrd="0" presId="urn:microsoft.com/office/officeart/2005/8/layout/target3"/>
    <dgm:cxn modelId="{EB0CED24-C035-43ED-9563-21716AADE4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VY_32_INOVACE_M_17_Hra 14 – násobení ,dělení 10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13 – násobení a dělení 10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23F85A-F9A7-4081-8F7C-AE2D29180601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1553E-DA20-48CB-9D05-ADFB800C0D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779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464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487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260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260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17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400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907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379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401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208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159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450CC-5B48-499C-B5EB-AFED6C0CF9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883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3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6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3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134350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20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10.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3.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12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>
                <a:cs typeface="Arial" charset="0"/>
              </a:rPr>
              <a:t>v</a:t>
            </a:r>
            <a:r>
              <a:rPr lang="cs-CZ" b="1" smtClean="0">
                <a:cs typeface="Arial" charset="0"/>
              </a:rPr>
              <a:t>rátí </a:t>
            </a:r>
            <a:r>
              <a:rPr lang="cs-CZ" b="1" dirty="0" smtClean="0">
                <a:cs typeface="Arial" charset="0"/>
              </a:rPr>
              <a:t>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5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3" descr="D:\Documents and Settings\Administrator\Local Settings\Temporary Internet Files\Content.IE5\U7C7PM36\MP9003137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682" y="482892"/>
            <a:ext cx="4567123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9483" y="32260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23454" y="23130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46872" y="1397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9006" y="32260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9006" y="23160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9006" y="1397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73406" y="32260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73406" y="23116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73406" y="1397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75672" y="48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61272" y="48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46872" y="48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25290" y="48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97602" y="48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10890" y="13986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10890" y="23130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10013" y="32304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20925" y="32304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24413" y="23130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25290" y="1397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7488326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1304947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03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 . 10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62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1 .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89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2 .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5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322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3 .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5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9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14 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594472" y="3789040"/>
            <a:ext cx="1584176" cy="648072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3610696" y="3789040"/>
            <a:ext cx="1584176" cy="648072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26920" y="3789040"/>
            <a:ext cx="1584176" cy="648072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4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5 .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5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7" name="Zaoblený obdélník 6">
            <a:hlinkClick r:id="rId5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40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3661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80154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16 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60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7 .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46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304256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12 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8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90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9 .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40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5" y="332656"/>
            <a:ext cx="7992888" cy="6048672"/>
          </a:xfrm>
          <a:prstGeom prst="rect">
            <a:avLst/>
          </a:prstGeom>
          <a:noFill/>
          <a:ex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43755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67991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10 .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50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1574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83998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90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82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13125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9349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638538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120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1619672" y="3573016"/>
            <a:ext cx="1615155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01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35020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8349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93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60742" y="1844824"/>
            <a:ext cx="2651417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630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70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90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6" y="1844823"/>
            <a:ext cx="2471397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540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66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0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448272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220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38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50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93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495870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100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06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448272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180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05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01008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43908" y="3501008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940152" y="3501008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70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61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4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551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User</cp:lastModifiedBy>
  <cp:revision>5</cp:revision>
  <dcterms:created xsi:type="dcterms:W3CDTF">2012-04-17T17:48:20Z</dcterms:created>
  <dcterms:modified xsi:type="dcterms:W3CDTF">2012-05-23T15:28:09Z</dcterms:modified>
</cp:coreProperties>
</file>