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7" r:id="rId3"/>
    <p:sldId id="258" r:id="rId4"/>
    <p:sldId id="259" r:id="rId5"/>
    <p:sldId id="261" r:id="rId6"/>
    <p:sldId id="265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96" autoAdjust="0"/>
    <p:restoredTop sz="94660"/>
  </p:normalViewPr>
  <p:slideViewPr>
    <p:cSldViewPr>
      <p:cViewPr>
        <p:scale>
          <a:sx n="70" d="100"/>
          <a:sy n="70" d="100"/>
        </p:scale>
        <p:origin x="-14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7A480C-7923-4B50-B394-86C7D52BEC0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63F00B-8D1B-45D5-94C6-187EC8CAE2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654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63F00B-8D1B-45D5-94C6-187EC8CAE2D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60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805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660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161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159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949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192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433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63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527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63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191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C6D44-A1CB-40B3-8F42-3476302A6240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1D4F50-39FC-4A26-AFDF-3B7D0D2AE3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600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3%A1rodn%C3%AD_divadlo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rozat%C3%ADmn%C3%AD_divadlo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osef_Z%C3%ADtek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cs.wikipedia.org/wiki/Generace_N%C3%A1rodn%C3%ADho_divadl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aterna_magika" TargetMode="External"/><Relationship Id="rId11" Type="http://schemas.openxmlformats.org/officeDocument/2006/relationships/hyperlink" Target="http://cs.wikipedia.org/wiki/Josef_V%C3%A1clav_Myslbek" TargetMode="External"/><Relationship Id="rId5" Type="http://schemas.openxmlformats.org/officeDocument/2006/relationships/hyperlink" Target="http://cs.wikipedia.org/wiki/Divadlo_Kolowrat" TargetMode="External"/><Relationship Id="rId10" Type="http://schemas.openxmlformats.org/officeDocument/2006/relationships/hyperlink" Target="http://cs.wikipedia.org/wiki/Mikol%C3%A1%C5%A1_Ale%C5%A1" TargetMode="External"/><Relationship Id="rId4" Type="http://schemas.openxmlformats.org/officeDocument/2006/relationships/hyperlink" Target="http://cs.wikipedia.org/wiki/Stavovsk%C3%A9_divadlo" TargetMode="External"/><Relationship Id="rId9" Type="http://schemas.openxmlformats.org/officeDocument/2006/relationships/hyperlink" Target="http://cs.wikipedia.org/wiki/Vojt%C4%9Bch_Hynais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9654" y="456456"/>
            <a:ext cx="7772400" cy="1467594"/>
          </a:xfrm>
        </p:spPr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834" y="2060848"/>
            <a:ext cx="6696744" cy="2592288"/>
          </a:xfrm>
        </p:spPr>
        <p:txBody>
          <a:bodyPr/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VY_32_INOVACE_09_C_07_NÁRODNÍ DIVADLO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HUDEBNÍ NAUKA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469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2084183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Národní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divadlo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Národní divadlo, Stavovské divadlo, Prozatímní divadlo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, tvůrci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1784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bg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S českou hudbou je neodmyslitelně spjato </a:t>
            </a:r>
            <a:r>
              <a:rPr lang="cs-CZ" sz="2300" b="1" dirty="0" smtClean="0">
                <a:hlinkClick r:id="rId3"/>
              </a:rPr>
              <a:t>Národní divadlo</a:t>
            </a:r>
            <a:r>
              <a:rPr lang="cs-CZ" sz="2300" b="1" dirty="0" smtClean="0"/>
              <a:t>:</a:t>
            </a:r>
          </a:p>
          <a:p>
            <a:pPr>
              <a:buFontTx/>
              <a:buChar char="-"/>
            </a:pPr>
            <a:r>
              <a:rPr lang="cs-CZ" sz="2300" dirty="0" smtClean="0"/>
              <a:t>bylo postaveno v době národního obrození ze sbírky lidí</a:t>
            </a:r>
          </a:p>
          <a:p>
            <a:pPr>
              <a:buFontTx/>
              <a:buChar char="-"/>
            </a:pPr>
            <a:r>
              <a:rPr lang="cs-CZ" sz="2300" dirty="0" smtClean="0"/>
              <a:t>v r. 1850 vznikl Sbor pro zřízení ND – zakoupil pozemek</a:t>
            </a:r>
          </a:p>
          <a:p>
            <a:pPr>
              <a:buFontTx/>
              <a:buChar char="-"/>
            </a:pPr>
            <a:r>
              <a:rPr lang="cs-CZ" sz="2300" dirty="0" smtClean="0"/>
              <a:t>pro nedostatek peněz v této době přijat plán pro postavení malého </a:t>
            </a:r>
            <a:r>
              <a:rPr lang="cs-CZ" sz="2300" b="1" i="1" dirty="0" smtClean="0">
                <a:hlinkClick r:id="rId4"/>
              </a:rPr>
              <a:t>Prozatímního divadla </a:t>
            </a:r>
            <a:r>
              <a:rPr lang="cs-CZ" sz="2300" dirty="0" smtClean="0"/>
              <a:t>(zahájilo činnost v r. 1862)</a:t>
            </a:r>
          </a:p>
          <a:p>
            <a:pPr>
              <a:buFontTx/>
              <a:buChar char="-"/>
            </a:pPr>
            <a:r>
              <a:rPr lang="cs-CZ" sz="2300" dirty="0" smtClean="0"/>
              <a:t>základní kámen ke stavbě ND položen v r. 1868</a:t>
            </a:r>
          </a:p>
          <a:p>
            <a:pPr>
              <a:buFontTx/>
              <a:buChar char="-"/>
            </a:pPr>
            <a:r>
              <a:rPr lang="cs-CZ" sz="2300" dirty="0" smtClean="0"/>
              <a:t>ND otevřeno v r. 1881 (operou </a:t>
            </a:r>
            <a:r>
              <a:rPr lang="cs-CZ" sz="2300" i="1" dirty="0" smtClean="0"/>
              <a:t>Libuše</a:t>
            </a:r>
            <a:r>
              <a:rPr lang="cs-CZ" sz="2300" dirty="0" smtClean="0"/>
              <a:t> B. Smetany)</a:t>
            </a:r>
          </a:p>
          <a:p>
            <a:pPr>
              <a:buFontTx/>
              <a:buChar char="-"/>
            </a:pPr>
            <a:r>
              <a:rPr lang="cs-CZ" sz="2300" dirty="0" smtClean="0"/>
              <a:t>brzy po otevření však budova zničena požárem (v srpnu 1881)</a:t>
            </a:r>
          </a:p>
          <a:p>
            <a:pPr>
              <a:buFontTx/>
              <a:buChar char="-"/>
            </a:pPr>
            <a:r>
              <a:rPr lang="cs-CZ" sz="2300" dirty="0" smtClean="0"/>
              <a:t>v listopadu 1883 divadlo obnoveno a znovu otevřeno</a:t>
            </a:r>
          </a:p>
          <a:p>
            <a:pPr>
              <a:buFontTx/>
              <a:buChar char="-"/>
            </a:pPr>
            <a:r>
              <a:rPr lang="cs-CZ" sz="2300" dirty="0" smtClean="0"/>
              <a:t>nad jevištěm nad hlavní oponou nápis – Národ sobě</a:t>
            </a:r>
          </a:p>
          <a:p>
            <a:pPr>
              <a:buFontTx/>
              <a:buChar char="-"/>
            </a:pPr>
            <a:r>
              <a:rPr lang="cs-CZ" sz="2300" dirty="0" smtClean="0"/>
              <a:t>velká rekonstrukce ND proběhla ve 20. století (otevření r. 1981)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6417413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  <a:solidFill>
            <a:schemeClr val="bg2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300" b="1" dirty="0" smtClean="0"/>
              <a:t>ND má dnes několik souborů a několik budov:</a:t>
            </a:r>
          </a:p>
          <a:p>
            <a:pPr>
              <a:buFontTx/>
              <a:buChar char="-"/>
            </a:pPr>
            <a:r>
              <a:rPr lang="cs-CZ" sz="2300" dirty="0" smtClean="0"/>
              <a:t>hlavní historická budova (hraje se zde hlavně opera)</a:t>
            </a:r>
          </a:p>
          <a:p>
            <a:pPr>
              <a:buFontTx/>
              <a:buChar char="-"/>
            </a:pPr>
            <a:r>
              <a:rPr lang="cs-CZ" sz="2300" dirty="0" smtClean="0">
                <a:hlinkClick r:id="rId4"/>
              </a:rPr>
              <a:t>Stavovské divadlo </a:t>
            </a:r>
            <a:r>
              <a:rPr lang="cs-CZ" sz="2300" dirty="0" smtClean="0"/>
              <a:t>– dříve Nosticovo divadlo (hlavně činohry a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        některé starší opery)</a:t>
            </a:r>
          </a:p>
          <a:p>
            <a:pPr>
              <a:buFontTx/>
              <a:buChar char="-"/>
            </a:pPr>
            <a:r>
              <a:rPr lang="cs-CZ" sz="2300" dirty="0" smtClean="0">
                <a:hlinkClick r:id="rId5"/>
              </a:rPr>
              <a:t>Divadlo </a:t>
            </a:r>
            <a:r>
              <a:rPr lang="cs-CZ" sz="2300" dirty="0" err="1" smtClean="0">
                <a:hlinkClick r:id="rId5"/>
              </a:rPr>
              <a:t>Kolowrat</a:t>
            </a:r>
            <a:r>
              <a:rPr lang="cs-CZ" sz="2300" dirty="0" smtClean="0">
                <a:hlinkClick r:id="rId5"/>
              </a:rPr>
              <a:t> </a:t>
            </a:r>
            <a:r>
              <a:rPr lang="cs-CZ" sz="2300" dirty="0" smtClean="0"/>
              <a:t>(komorní a experimentální hry)</a:t>
            </a:r>
          </a:p>
          <a:p>
            <a:pPr>
              <a:buFontTx/>
              <a:buChar char="-"/>
            </a:pPr>
            <a:r>
              <a:rPr lang="cs-CZ" sz="2300" dirty="0" smtClean="0">
                <a:hlinkClick r:id="rId6"/>
              </a:rPr>
              <a:t>Laterna </a:t>
            </a:r>
            <a:r>
              <a:rPr lang="cs-CZ" sz="2300" dirty="0" err="1" smtClean="0">
                <a:hlinkClick r:id="rId6"/>
              </a:rPr>
              <a:t>magica</a:t>
            </a:r>
            <a:r>
              <a:rPr lang="cs-CZ" sz="2300" dirty="0" smtClean="0">
                <a:hlinkClick r:id="rId6"/>
              </a:rPr>
              <a:t> </a:t>
            </a:r>
            <a:r>
              <a:rPr lang="cs-CZ" sz="2300" dirty="0" smtClean="0"/>
              <a:t>(moderní tvorba a moderní výrazový tanec)</a:t>
            </a:r>
          </a:p>
          <a:p>
            <a:pPr marL="0" indent="0">
              <a:buNone/>
            </a:pPr>
            <a:r>
              <a:rPr lang="cs-CZ" sz="2300" b="1" smtClean="0"/>
              <a:t>Tvůrci </a:t>
            </a:r>
            <a:r>
              <a:rPr lang="cs-CZ" sz="2300" b="1" dirty="0" smtClean="0"/>
              <a:t>ND – </a:t>
            </a:r>
            <a:r>
              <a:rPr lang="cs-CZ" sz="2300" b="1" dirty="0" smtClean="0">
                <a:hlinkClick r:id="rId7"/>
              </a:rPr>
              <a:t>Generace Národního divadla</a:t>
            </a:r>
            <a:r>
              <a:rPr lang="cs-CZ" sz="2300" b="1" dirty="0" smtClean="0"/>
              <a:t>:</a:t>
            </a:r>
          </a:p>
          <a:p>
            <a:pPr marL="0" indent="0">
              <a:buNone/>
            </a:pPr>
            <a:r>
              <a:rPr lang="cs-CZ" sz="2300" dirty="0" smtClean="0"/>
              <a:t>architekt – </a:t>
            </a:r>
            <a:r>
              <a:rPr lang="cs-CZ" sz="2300" dirty="0" smtClean="0">
                <a:hlinkClick r:id="rId8"/>
              </a:rPr>
              <a:t>Josef Zítek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malba opony – </a:t>
            </a:r>
            <a:r>
              <a:rPr lang="cs-CZ" sz="2300" dirty="0" smtClean="0">
                <a:hlinkClick r:id="rId9"/>
              </a:rPr>
              <a:t>Vojtěch </a:t>
            </a:r>
            <a:r>
              <a:rPr lang="cs-CZ" sz="2300" dirty="0" err="1" smtClean="0">
                <a:hlinkClick r:id="rId9"/>
              </a:rPr>
              <a:t>Hynais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výzdoba foyeru (nástěnné i stropní malby)  –  </a:t>
            </a:r>
            <a:r>
              <a:rPr lang="cs-CZ" sz="2300" dirty="0" smtClean="0">
                <a:hlinkClick r:id="rId10"/>
              </a:rPr>
              <a:t>Mikoláš Aleš</a:t>
            </a:r>
            <a:r>
              <a:rPr lang="cs-CZ" sz="2300" dirty="0" smtClean="0"/>
              <a:t>, 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                       </a:t>
            </a:r>
            <a:r>
              <a:rPr lang="cs-CZ" sz="2300" dirty="0" smtClean="0">
                <a:hlinkClick r:id="rId10"/>
              </a:rPr>
              <a:t>František Ženíšek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výzdoba interiéru sochami – </a:t>
            </a:r>
            <a:r>
              <a:rPr lang="cs-CZ" sz="2300" dirty="0" smtClean="0">
                <a:hlinkClick r:id="rId11"/>
              </a:rPr>
              <a:t>Josef Václav </a:t>
            </a:r>
            <a:r>
              <a:rPr lang="cs-CZ" sz="2300" dirty="0" err="1" smtClean="0">
                <a:hlinkClick r:id="rId11"/>
              </a:rPr>
              <a:t>Myslbek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14884923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199"/>
            <a:ext cx="8229600" cy="4832131"/>
          </a:xfrm>
          <a:solidFill>
            <a:schemeClr val="bg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 smtClean="0"/>
              <a:t>Odpověz na otázky:</a:t>
            </a:r>
          </a:p>
          <a:p>
            <a:pPr marL="0" indent="0">
              <a:buNone/>
            </a:pPr>
            <a:r>
              <a:rPr lang="cs-CZ" sz="2300" dirty="0" smtClean="0"/>
              <a:t>Kdy vznikl Sbor pro zřízení Národního divadla?</a:t>
            </a:r>
          </a:p>
          <a:p>
            <a:pPr marL="0" indent="0">
              <a:buNone/>
            </a:pPr>
            <a:r>
              <a:rPr lang="cs-CZ" sz="2300" dirty="0" smtClean="0"/>
              <a:t>Jaký kompromisní plán byl poté přijat?</a:t>
            </a:r>
          </a:p>
          <a:p>
            <a:pPr marL="0" indent="0">
              <a:buNone/>
            </a:pPr>
            <a:r>
              <a:rPr lang="cs-CZ" sz="2300" dirty="0" smtClean="0"/>
              <a:t>Jak se jmenovalo malé divadlo, které bylo tenkrát zatím postaveno?</a:t>
            </a:r>
          </a:p>
          <a:p>
            <a:pPr marL="0" indent="0">
              <a:buNone/>
            </a:pPr>
            <a:r>
              <a:rPr lang="cs-CZ" sz="2300" dirty="0" smtClean="0"/>
              <a:t>Ve kterém roce byl položen základní kámen ke stavbě ND?</a:t>
            </a:r>
          </a:p>
          <a:p>
            <a:pPr marL="0" indent="0">
              <a:buNone/>
            </a:pPr>
            <a:r>
              <a:rPr lang="cs-CZ" sz="2300" dirty="0" smtClean="0"/>
              <a:t>Za jako dlouho bylo potom ND postaveno?</a:t>
            </a:r>
          </a:p>
          <a:p>
            <a:pPr marL="0" indent="0">
              <a:buNone/>
            </a:pPr>
            <a:r>
              <a:rPr lang="cs-CZ" sz="2300" dirty="0" smtClean="0"/>
              <a:t>Z jakých peněz bylo divadlo postaveno?</a:t>
            </a:r>
          </a:p>
          <a:p>
            <a:pPr marL="0" indent="0">
              <a:buNone/>
            </a:pPr>
            <a:r>
              <a:rPr lang="cs-CZ" sz="2300" dirty="0" smtClean="0"/>
              <a:t>Kdo byli tvůrci ND?</a:t>
            </a:r>
          </a:p>
          <a:p>
            <a:pPr marL="0" indent="0">
              <a:buNone/>
            </a:pPr>
            <a:r>
              <a:rPr lang="cs-CZ" sz="2300" dirty="0" smtClean="0"/>
              <a:t>Jaký nápis je umístěn nad hlavní oponou ND?</a:t>
            </a:r>
          </a:p>
          <a:p>
            <a:pPr marL="0" indent="0">
              <a:buNone/>
            </a:pPr>
            <a:r>
              <a:rPr lang="cs-CZ" sz="2300" dirty="0" smtClean="0"/>
              <a:t>Co se hrálo při slavnostním otevření ND?</a:t>
            </a:r>
          </a:p>
          <a:p>
            <a:pPr marL="0" indent="0">
              <a:buNone/>
            </a:pPr>
            <a:r>
              <a:rPr lang="cs-CZ" sz="2300" dirty="0" smtClean="0"/>
              <a:t>Kolik budov má dnes ND?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6553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28. 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významem, historií i současností ND</a:t>
            </a:r>
          </a:p>
          <a:p>
            <a:pPr>
              <a:buFontTx/>
              <a:buChar char="-"/>
            </a:pPr>
            <a:r>
              <a:rPr lang="cs-CZ" sz="2300" dirty="0" smtClean="0"/>
              <a:t>Ukázky fotek ND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              </a:t>
            </a:r>
            <a:r>
              <a:rPr lang="cs-CZ" sz="2300" dirty="0" smtClean="0"/>
              <a:t>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91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428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Národní divadlo</vt:lpstr>
      <vt:lpstr>Prezentace aplikace PowerPoint</vt:lpstr>
      <vt:lpstr>Národní divadlo</vt:lpstr>
      <vt:lpstr>Národní divadlo</vt:lpstr>
      <vt:lpstr>Národní divadlo</vt:lpstr>
      <vt:lpstr>Mgr. Renáta Jehličková 28.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divadla</dc:title>
  <dc:creator>Renata Jehličková</dc:creator>
  <cp:lastModifiedBy>Renata Jehličková</cp:lastModifiedBy>
  <cp:revision>42</cp:revision>
  <dcterms:created xsi:type="dcterms:W3CDTF">2012-02-18T22:47:42Z</dcterms:created>
  <dcterms:modified xsi:type="dcterms:W3CDTF">2012-02-27T23:16:16Z</dcterms:modified>
</cp:coreProperties>
</file>