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   </a:t>
          </a:r>
          <a:r>
            <a:rPr lang="cs-CZ" dirty="0" smtClean="0"/>
            <a:t>Dětský domov, Základní škola praktická, Praktická škola a Školní jídelna, Dlažkovice 1, příspěvková organizace </a:t>
          </a:r>
          <a:r>
            <a:rPr lang="cs-CZ" dirty="0" smtClean="0"/>
            <a:t> 411 </a:t>
          </a:r>
          <a:r>
            <a:rPr lang="cs-CZ" dirty="0" smtClean="0"/>
            <a:t>15 Třebívlice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 Mgr. Jana </a:t>
          </a:r>
          <a:r>
            <a:rPr lang="cs-CZ" dirty="0" err="1" smtClean="0"/>
            <a:t>Anderlová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VY_12_INOVACE_01_</a:t>
          </a:r>
          <a:r>
            <a:rPr lang="cs-CZ" dirty="0" err="1" smtClean="0"/>
            <a:t>Čj</a:t>
          </a:r>
          <a:r>
            <a:rPr lang="cs-CZ" dirty="0" smtClean="0"/>
            <a:t>_čtení obrázků 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čtení obrázků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CZ.1.07/1.4.00/21.2189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 custScaleX="100000" custScaleY="112787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 custScaleX="100000" custScaleY="116404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 custScaleX="100000" custScaleY="74546" custLinFactNeighborX="28" custLinFactNeighborY="1879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714907" cy="471490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357453" y="0"/>
          <a:ext cx="6215106" cy="471490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školy:    </a:t>
          </a:r>
          <a:r>
            <a:rPr lang="cs-CZ" sz="1600" kern="1200" dirty="0" smtClean="0"/>
            <a:t>Dětský domov, Základní škola praktická, Praktická škola a Školní jídelna, Dlažkovice 1, příspěvková organizace </a:t>
          </a:r>
          <a:r>
            <a:rPr lang="cs-CZ" sz="1600" kern="1200" dirty="0" smtClean="0"/>
            <a:t> 411 </a:t>
          </a:r>
          <a:r>
            <a:rPr lang="cs-CZ" sz="1600" kern="1200" dirty="0" smtClean="0"/>
            <a:t>15 Třebívlice</a:t>
          </a:r>
          <a:endParaRPr lang="cs-CZ" sz="1600" kern="1200" dirty="0"/>
        </a:p>
      </dsp:txBody>
      <dsp:txXfrm>
        <a:off x="2357453" y="0"/>
        <a:ext cx="6215106" cy="754385"/>
      </dsp:txXfrm>
    </dsp:sp>
    <dsp:sp modelId="{851BB866-B6AE-4566-893F-4C635BA974FC}">
      <dsp:nvSpPr>
        <dsp:cNvPr id="0" name=""/>
        <dsp:cNvSpPr/>
      </dsp:nvSpPr>
      <dsp:spPr>
        <a:xfrm>
          <a:off x="495065" y="754385"/>
          <a:ext cx="3724777" cy="372477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357453" y="754385"/>
          <a:ext cx="6215106" cy="372477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Autor: </a:t>
          </a:r>
          <a:r>
            <a:rPr lang="cs-CZ" sz="1600" kern="1200" dirty="0" smtClean="0"/>
            <a:t> Mgr. Jana </a:t>
          </a:r>
          <a:r>
            <a:rPr lang="cs-CZ" sz="1600" kern="1200" dirty="0" err="1" smtClean="0"/>
            <a:t>Anderlová</a:t>
          </a:r>
          <a:endParaRPr lang="cs-CZ" sz="1600" kern="1200" dirty="0"/>
        </a:p>
      </dsp:txBody>
      <dsp:txXfrm>
        <a:off x="2357453" y="754385"/>
        <a:ext cx="6215106" cy="754385"/>
      </dsp:txXfrm>
    </dsp:sp>
    <dsp:sp modelId="{902074E1-B931-4618-97F1-FADBE82E9C3C}">
      <dsp:nvSpPr>
        <dsp:cNvPr id="0" name=""/>
        <dsp:cNvSpPr/>
      </dsp:nvSpPr>
      <dsp:spPr>
        <a:xfrm>
          <a:off x="990130" y="1508770"/>
          <a:ext cx="2734646" cy="273464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357453" y="1333930"/>
          <a:ext cx="6215106" cy="30843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Název : </a:t>
          </a:r>
          <a:r>
            <a:rPr lang="cs-CZ" sz="1600" kern="1200" dirty="0" smtClean="0"/>
            <a:t>VY_12_INOVACE_01_</a:t>
          </a:r>
          <a:r>
            <a:rPr lang="cs-CZ" sz="1600" kern="1200" dirty="0" err="1" smtClean="0"/>
            <a:t>Čj</a:t>
          </a:r>
          <a:r>
            <a:rPr lang="cs-CZ" sz="1600" kern="1200" dirty="0" smtClean="0"/>
            <a:t>_čtení obrázků </a:t>
          </a:r>
          <a:endParaRPr lang="cs-CZ" sz="1600" kern="1200" dirty="0"/>
        </a:p>
      </dsp:txBody>
      <dsp:txXfrm>
        <a:off x="2357453" y="1333930"/>
        <a:ext cx="6215106" cy="850848"/>
      </dsp:txXfrm>
    </dsp:sp>
    <dsp:sp modelId="{648967D3-ED80-4214-8D87-4E7012561E4A}">
      <dsp:nvSpPr>
        <dsp:cNvPr id="0" name=""/>
        <dsp:cNvSpPr/>
      </dsp:nvSpPr>
      <dsp:spPr>
        <a:xfrm>
          <a:off x="1485196" y="2263155"/>
          <a:ext cx="1744515" cy="174451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357453" y="2120070"/>
          <a:ext cx="6215106" cy="203068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Téma</a:t>
          </a:r>
          <a:r>
            <a:rPr lang="cs-CZ" sz="1600" kern="1200" dirty="0" smtClean="0"/>
            <a:t>: čtení obrázků</a:t>
          </a:r>
          <a:endParaRPr lang="cs-CZ" sz="1600" kern="1200" dirty="0"/>
        </a:p>
      </dsp:txBody>
      <dsp:txXfrm>
        <a:off x="2357453" y="2120070"/>
        <a:ext cx="6215106" cy="878134"/>
      </dsp:txXfrm>
    </dsp:sp>
    <dsp:sp modelId="{6821E7C9-5E4B-45FA-8F82-01E6F26FAA25}">
      <dsp:nvSpPr>
        <dsp:cNvPr id="0" name=""/>
        <dsp:cNvSpPr/>
      </dsp:nvSpPr>
      <dsp:spPr>
        <a:xfrm>
          <a:off x="1980261" y="3017541"/>
          <a:ext cx="754385" cy="75438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357453" y="3127726"/>
          <a:ext cx="6215106" cy="5623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/>
            <a:t>Číslo projektu</a:t>
          </a:r>
          <a:r>
            <a:rPr lang="cs-CZ" sz="1600" kern="1200" dirty="0" smtClean="0"/>
            <a:t>: CZ.1.07/1.4.00/21.2189</a:t>
          </a:r>
          <a:endParaRPr lang="cs-CZ" sz="1600" kern="1200" dirty="0"/>
        </a:p>
      </dsp:txBody>
      <dsp:txXfrm>
        <a:off x="2357453" y="3127726"/>
        <a:ext cx="6215106" cy="5623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298540"/>
      </p:ext>
    </p:extLst>
  </p:cSld>
  <p:clrMapOvr>
    <a:masterClrMapping/>
  </p:clrMapOvr>
  <p:transition>
    <p:wheel spokes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9999182"/>
      </p:ext>
    </p:extLst>
  </p:cSld>
  <p:clrMapOvr>
    <a:masterClrMapping/>
  </p:clrMapOvr>
  <p:transition>
    <p:wheel spokes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8596324"/>
      </p:ext>
    </p:extLst>
  </p:cSld>
  <p:clrMapOvr>
    <a:masterClrMapping/>
  </p:clrMapOvr>
  <p:transition>
    <p:wheel spokes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5932479"/>
      </p:ext>
    </p:extLst>
  </p:cSld>
  <p:clrMapOvr>
    <a:masterClrMapping/>
  </p:clrMapOvr>
  <p:transition>
    <p:wheel spokes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9451180"/>
      </p:ext>
    </p:extLst>
  </p:cSld>
  <p:clrMapOvr>
    <a:masterClrMapping/>
  </p:clrMapOvr>
  <p:transition>
    <p:wheel spokes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2633945"/>
      </p:ext>
    </p:extLst>
  </p:cSld>
  <p:clrMapOvr>
    <a:masterClrMapping/>
  </p:clrMapOvr>
  <p:transition>
    <p:wheel spokes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801068"/>
      </p:ext>
    </p:extLst>
  </p:cSld>
  <p:clrMapOvr>
    <a:masterClrMapping/>
  </p:clrMapOvr>
  <p:transition>
    <p:wheel spokes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1903866"/>
      </p:ext>
    </p:extLst>
  </p:cSld>
  <p:clrMapOvr>
    <a:masterClrMapping/>
  </p:clrMapOvr>
  <p:transition>
    <p:wheel spokes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9137255"/>
      </p:ext>
    </p:extLst>
  </p:cSld>
  <p:clrMapOvr>
    <a:masterClrMapping/>
  </p:clrMapOvr>
  <p:transition>
    <p:wheel spokes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531229"/>
      </p:ext>
    </p:extLst>
  </p:cSld>
  <p:clrMapOvr>
    <a:masterClrMapping/>
  </p:clrMapOvr>
  <p:transition>
    <p:wheel spokes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7018918"/>
      </p:ext>
    </p:extLst>
  </p:cSld>
  <p:clrMapOvr>
    <a:masterClrMapping/>
  </p:clrMapOvr>
  <p:transition>
    <p:wheel spokes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pPr/>
              <a:t>10.5.2012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83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097027127"/>
              </p:ext>
            </p:extLst>
          </p:nvPr>
        </p:nvGraphicFramePr>
        <p:xfrm>
          <a:off x="285720" y="1500174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699792" y="5260558"/>
            <a:ext cx="138845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Datum tvorby: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metodický pokyn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43042" y="2285992"/>
            <a:ext cx="6000792" cy="3286148"/>
          </a:xfrm>
        </p:spPr>
        <p:txBody>
          <a:bodyPr>
            <a:normAutofit lnSpcReduction="10000"/>
          </a:bodyPr>
          <a:lstStyle/>
          <a:p>
            <a:pPr>
              <a:spcBef>
                <a:spcPct val="0"/>
              </a:spcBef>
              <a:buFontTx/>
              <a:buChar char="-"/>
            </a:pPr>
            <a:r>
              <a:rPr lang="cs-CZ" dirty="0" smtClean="0"/>
              <a:t>Pojmenování obrázků a jejich následné čtení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cs-CZ" dirty="0" smtClean="0"/>
              <a:t>Materiál určen pro žáky 1. ročníku ZŠP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cs-CZ" dirty="0" smtClean="0"/>
              <a:t>Druh realizace: prezentace</a:t>
            </a:r>
          </a:p>
          <a:p>
            <a:pPr>
              <a:spcBef>
                <a:spcPct val="0"/>
              </a:spcBef>
              <a:buFontTx/>
              <a:buChar char="-"/>
            </a:pPr>
            <a:r>
              <a:rPr lang="cs-CZ" dirty="0" smtClean="0"/>
              <a:t>Využitelný pro práci s interaktivní tabulí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28794" y="2928934"/>
            <a:ext cx="4972056" cy="118585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Poznáš, co je na obrázku?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živatel\AppData\Local\Microsoft\Windows\Temporary Internet Files\Content.IE5\66A5QHWE\MC90043816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43636" y="357166"/>
            <a:ext cx="2005874" cy="2214578"/>
          </a:xfrm>
          <a:prstGeom prst="rect">
            <a:avLst/>
          </a:prstGeom>
          <a:noFill/>
        </p:spPr>
      </p:pic>
      <p:pic>
        <p:nvPicPr>
          <p:cNvPr id="1029" name="Picture 5" descr="C:\Users\Uživatel\AppData\Local\Microsoft\Windows\Temporary Internet Files\Content.IE5\9RKVVKBR\MC90043816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428604"/>
            <a:ext cx="1714512" cy="2169757"/>
          </a:xfrm>
          <a:prstGeom prst="rect">
            <a:avLst/>
          </a:prstGeom>
          <a:noFill/>
        </p:spPr>
      </p:pic>
      <p:pic>
        <p:nvPicPr>
          <p:cNvPr id="1036" name="Picture 12" descr="C:\Users\Uživatel\AppData\Local\Microsoft\Windows\Temporary Internet Files\Content.IE5\66A5QHWE\MC90039122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1928802"/>
            <a:ext cx="2214578" cy="1596091"/>
          </a:xfrm>
          <a:prstGeom prst="rect">
            <a:avLst/>
          </a:prstGeom>
          <a:noFill/>
        </p:spPr>
      </p:pic>
      <p:pic>
        <p:nvPicPr>
          <p:cNvPr id="1045" name="Picture 21" descr="C:\Users\Uživatel\AppData\Local\Microsoft\Windows\Temporary Internet Files\Content.IE5\66A5QHWE\MC90034581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57224" y="3786190"/>
            <a:ext cx="3187773" cy="2143140"/>
          </a:xfrm>
          <a:prstGeom prst="rect">
            <a:avLst/>
          </a:prstGeom>
          <a:noFill/>
        </p:spPr>
      </p:pic>
      <p:pic>
        <p:nvPicPr>
          <p:cNvPr id="1047" name="Picture 23" descr="C:\Users\Uživatel\AppData\Local\Microsoft\Windows\Temporary Internet Files\Content.IE5\JX2ZU1RX\MC90032646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25728" y="3645024"/>
            <a:ext cx="3518272" cy="3044353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Dokážeš </a:t>
            </a:r>
            <a:r>
              <a:rPr lang="cs-CZ" smtClean="0"/>
              <a:t>vytvořit věty k obrázkům?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živatel\AppData\Local\Microsoft\Windows\Temporary Internet Files\Content.IE5\66A5QHWE\MC90043816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1000108"/>
            <a:ext cx="1500198" cy="1656289"/>
          </a:xfrm>
          <a:prstGeom prst="rect">
            <a:avLst/>
          </a:prstGeom>
          <a:noFill/>
        </p:spPr>
      </p:pic>
      <p:pic>
        <p:nvPicPr>
          <p:cNvPr id="1029" name="Picture 5" descr="C:\Users\Uživatel\AppData\Local\Microsoft\Windows\Temporary Internet Files\Content.IE5\9RKVVKBR\MC90043816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1000108"/>
            <a:ext cx="1298334" cy="1643074"/>
          </a:xfrm>
          <a:prstGeom prst="rect">
            <a:avLst/>
          </a:prstGeom>
          <a:noFill/>
        </p:spPr>
      </p:pic>
      <p:pic>
        <p:nvPicPr>
          <p:cNvPr id="1036" name="Picture 12" descr="C:\Users\Uživatel\AppData\Local\Microsoft\Windows\Temporary Internet Files\Content.IE5\66A5QHWE\MC90039122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3857628"/>
            <a:ext cx="2643206" cy="1905012"/>
          </a:xfrm>
          <a:prstGeom prst="rect">
            <a:avLst/>
          </a:prstGeom>
          <a:noFill/>
        </p:spPr>
      </p:pic>
      <p:pic>
        <p:nvPicPr>
          <p:cNvPr id="1045" name="Picture 21" descr="C:\Users\Uživatel\AppData\Local\Microsoft\Windows\Temporary Internet Files\Content.IE5\66A5QHWE\MC90034581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857232"/>
            <a:ext cx="2656478" cy="1785950"/>
          </a:xfrm>
          <a:prstGeom prst="rect">
            <a:avLst/>
          </a:prstGeom>
          <a:noFill/>
        </p:spPr>
      </p:pic>
      <p:pic>
        <p:nvPicPr>
          <p:cNvPr id="1047" name="Picture 23" descr="C:\Users\Uživatel\AppData\Local\Microsoft\Windows\Temporary Internet Files\Content.IE5\JX2ZU1RX\MC90032646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7752" y="3286124"/>
            <a:ext cx="2857520" cy="247260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000232" y="2285992"/>
            <a:ext cx="5143536" cy="857256"/>
          </a:xfrm>
        </p:spPr>
        <p:txBody>
          <a:bodyPr/>
          <a:lstStyle/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ransition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89</Words>
  <Application>Microsoft Office PowerPoint</Application>
  <PresentationFormat>Předvádění na obrazovce (4:3)</PresentationFormat>
  <Paragraphs>15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 a metodický pokyn</vt:lpstr>
      <vt:lpstr>Prezentace aplikace PowerPoint</vt:lpstr>
      <vt:lpstr>Prezentace aplikace PowerPoint</vt:lpstr>
      <vt:lpstr>Dokážeš vytvořit věty k obrázkům? 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Dlazkovice</cp:lastModifiedBy>
  <cp:revision>15</cp:revision>
  <dcterms:created xsi:type="dcterms:W3CDTF">2011-08-21T15:31:45Z</dcterms:created>
  <dcterms:modified xsi:type="dcterms:W3CDTF">2012-05-10T08:58:22Z</dcterms:modified>
</cp:coreProperties>
</file>